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87" r:id="rId3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Dancing Script" panose="020B0604020202020204" charset="0"/>
      <p:regular r:id="rId39"/>
      <p:bold r:id="rId40"/>
    </p:embeddedFont>
    <p:embeddedFont>
      <p:font typeface="DM Sans" panose="020B0604020202020204" charset="0"/>
      <p:regular r:id="rId41"/>
      <p:bold r:id="rId42"/>
      <p:italic r:id="rId43"/>
      <p:boldItalic r:id="rId44"/>
    </p:embeddedFont>
    <p:embeddedFont>
      <p:font typeface="Merriweather" panose="00000500000000000000" pitchFamily="2" charset="0"/>
      <p:regular r:id="rId45"/>
      <p:bold r:id="rId46"/>
      <p:italic r:id="rId47"/>
      <p:boldItalic r:id="rId48"/>
    </p:embeddedFont>
    <p:embeddedFont>
      <p:font typeface="Passion One" panose="020B0604020202020204" charset="0"/>
      <p:regular r:id="rId49"/>
      <p:bold r:id="rId50"/>
    </p:embeddedFont>
    <p:embeddedFont>
      <p:font typeface="Roboto" panose="02000000000000000000" pitchFamily="2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6" roundtripDataSignature="AMtx7mgtUL3rt+iEVD8Eg2di6f536i+1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customschemas.google.com/relationships/presentationmetadata" Target="metadata"/><Relationship Id="rId8" Type="http://schemas.openxmlformats.org/officeDocument/2006/relationships/slide" Target="slides/slide6.xml"/><Relationship Id="rId51" Type="http://schemas.openxmlformats.org/officeDocument/2006/relationships/font" Target="fonts/font17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1" name="Google Shape;6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120f3d9c4b6_0_2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Google Shape;844;g120f3d9c4b6_0_2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120f3d9c4b6_0_2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120f3d9c4b6_0_2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120f3d9c4b6_0_2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120f3d9c4b6_0_2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120f3d9c4b6_0_2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120f3d9c4b6_0_2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120f3d9c4b6_0_29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120f3d9c4b6_0_29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0" name="Google Shape;10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0" name="Google Shape;10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9" name="Google Shape;63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7" name="Google Shape;10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2" name="Google Shape;10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9" name="Google Shape;108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6" name="Google Shape;109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1" name="Google Shape;110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8" name="Google Shape;11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5" name="Google Shape;111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1" name="Google Shape;112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7" name="Google Shape;112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3" name="Google Shape;113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5" name="Google Shape;6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5" name="Google Shape;11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4" name="Google Shape;115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1" name="Google Shape;6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120f3d9c4b6_0_2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120f3d9c4b6_0_2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120f3d9c4b6_0_26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120f3d9c4b6_0_26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120f3d9c4b6_0_27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120f3d9c4b6_0_27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120f3d9c4b6_0_2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120f3d9c4b6_0_27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120f3d9c4b6_0_27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120f3d9c4b6_0_27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4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3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3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TITLE" type="title">
  <p:cSld name="TITLE">
    <p:bg>
      <p:bgPr>
        <a:solidFill>
          <a:schemeClr val="accent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0f3d9c4b6_0_3015"/>
          <p:cNvSpPr/>
          <p:nvPr/>
        </p:nvSpPr>
        <p:spPr>
          <a:xfrm>
            <a:off x="3425377" y="4592938"/>
            <a:ext cx="85133" cy="349931"/>
          </a:xfrm>
          <a:custGeom>
            <a:avLst/>
            <a:gdLst/>
            <a:ahLst/>
            <a:cxnLst/>
            <a:rect l="l" t="t" r="r" b="b"/>
            <a:pathLst>
              <a:path w="2297" h="9441" extrusionOk="0">
                <a:moveTo>
                  <a:pt x="72" y="0"/>
                </a:moveTo>
                <a:cubicBezTo>
                  <a:pt x="36" y="0"/>
                  <a:pt x="1" y="29"/>
                  <a:pt x="15" y="74"/>
                </a:cubicBezTo>
                <a:cubicBezTo>
                  <a:pt x="952" y="3134"/>
                  <a:pt x="1291" y="6330"/>
                  <a:pt x="2162" y="9392"/>
                </a:cubicBezTo>
                <a:cubicBezTo>
                  <a:pt x="2171" y="9425"/>
                  <a:pt x="2200" y="9440"/>
                  <a:pt x="2228" y="9440"/>
                </a:cubicBezTo>
                <a:cubicBezTo>
                  <a:pt x="2263" y="9440"/>
                  <a:pt x="2297" y="9417"/>
                  <a:pt x="2294" y="9375"/>
                </a:cubicBezTo>
                <a:cubicBezTo>
                  <a:pt x="2135" y="6275"/>
                  <a:pt x="1142" y="2962"/>
                  <a:pt x="131" y="42"/>
                </a:cubicBezTo>
                <a:cubicBezTo>
                  <a:pt x="120" y="13"/>
                  <a:pt x="96" y="0"/>
                  <a:pt x="72" y="0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120f3d9c4b6_0_3015"/>
          <p:cNvSpPr/>
          <p:nvPr/>
        </p:nvSpPr>
        <p:spPr>
          <a:xfrm>
            <a:off x="3510398" y="4687861"/>
            <a:ext cx="58336" cy="305304"/>
          </a:xfrm>
          <a:custGeom>
            <a:avLst/>
            <a:gdLst/>
            <a:ahLst/>
            <a:cxnLst/>
            <a:rect l="l" t="t" r="r" b="b"/>
            <a:pathLst>
              <a:path w="1574" h="8237" extrusionOk="0">
                <a:moveTo>
                  <a:pt x="201" y="0"/>
                </a:moveTo>
                <a:cubicBezTo>
                  <a:pt x="106" y="0"/>
                  <a:pt x="0" y="81"/>
                  <a:pt x="20" y="205"/>
                </a:cubicBezTo>
                <a:cubicBezTo>
                  <a:pt x="446" y="2851"/>
                  <a:pt x="744" y="5560"/>
                  <a:pt x="1373" y="8166"/>
                </a:cubicBezTo>
                <a:cubicBezTo>
                  <a:pt x="1384" y="8214"/>
                  <a:pt x="1426" y="8236"/>
                  <a:pt x="1469" y="8236"/>
                </a:cubicBezTo>
                <a:cubicBezTo>
                  <a:pt x="1521" y="8236"/>
                  <a:pt x="1574" y="8202"/>
                  <a:pt x="1569" y="8139"/>
                </a:cubicBezTo>
                <a:cubicBezTo>
                  <a:pt x="1343" y="5455"/>
                  <a:pt x="767" y="2777"/>
                  <a:pt x="336" y="118"/>
                </a:cubicBezTo>
                <a:cubicBezTo>
                  <a:pt x="322" y="36"/>
                  <a:pt x="264" y="0"/>
                  <a:pt x="201" y="0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60;g120f3d9c4b6_0_3015"/>
          <p:cNvGrpSpPr/>
          <p:nvPr/>
        </p:nvGrpSpPr>
        <p:grpSpPr>
          <a:xfrm>
            <a:off x="2505152" y="4086074"/>
            <a:ext cx="1595800" cy="1409990"/>
            <a:chOff x="2505152" y="4086074"/>
            <a:chExt cx="1595800" cy="1409990"/>
          </a:xfrm>
        </p:grpSpPr>
        <p:sp>
          <p:nvSpPr>
            <p:cNvPr id="61" name="Google Shape;61;g120f3d9c4b6_0_3015"/>
            <p:cNvSpPr/>
            <p:nvPr/>
          </p:nvSpPr>
          <p:spPr>
            <a:xfrm>
              <a:off x="2505152" y="4086074"/>
              <a:ext cx="1595800" cy="1409990"/>
            </a:xfrm>
            <a:custGeom>
              <a:avLst/>
              <a:gdLst/>
              <a:ahLst/>
              <a:cxnLst/>
              <a:rect l="l" t="t" r="r" b="b"/>
              <a:pathLst>
                <a:path w="43057" h="38041" extrusionOk="0">
                  <a:moveTo>
                    <a:pt x="5680" y="1"/>
                  </a:moveTo>
                  <a:cubicBezTo>
                    <a:pt x="5663" y="1"/>
                    <a:pt x="5646" y="1"/>
                    <a:pt x="5629" y="1"/>
                  </a:cubicBezTo>
                  <a:cubicBezTo>
                    <a:pt x="2439" y="54"/>
                    <a:pt x="1" y="3920"/>
                    <a:pt x="594" y="6835"/>
                  </a:cubicBezTo>
                  <a:cubicBezTo>
                    <a:pt x="1297" y="10294"/>
                    <a:pt x="5310" y="11587"/>
                    <a:pt x="7544" y="13876"/>
                  </a:cubicBezTo>
                  <a:cubicBezTo>
                    <a:pt x="8098" y="14445"/>
                    <a:pt x="8593" y="15113"/>
                    <a:pt x="8749" y="15891"/>
                  </a:cubicBezTo>
                  <a:cubicBezTo>
                    <a:pt x="9355" y="18921"/>
                    <a:pt x="6753" y="21498"/>
                    <a:pt x="9991" y="23956"/>
                  </a:cubicBezTo>
                  <a:cubicBezTo>
                    <a:pt x="14318" y="27241"/>
                    <a:pt x="20142" y="27335"/>
                    <a:pt x="25179" y="29095"/>
                  </a:cubicBezTo>
                  <a:cubicBezTo>
                    <a:pt x="30620" y="30995"/>
                    <a:pt x="34000" y="36113"/>
                    <a:pt x="39376" y="38041"/>
                  </a:cubicBezTo>
                  <a:lnTo>
                    <a:pt x="43056" y="35816"/>
                  </a:lnTo>
                  <a:cubicBezTo>
                    <a:pt x="36723" y="29935"/>
                    <a:pt x="38657" y="16198"/>
                    <a:pt x="28752" y="14009"/>
                  </a:cubicBezTo>
                  <a:cubicBezTo>
                    <a:pt x="25284" y="13243"/>
                    <a:pt x="21593" y="13213"/>
                    <a:pt x="18284" y="11821"/>
                  </a:cubicBezTo>
                  <a:cubicBezTo>
                    <a:pt x="15431" y="10621"/>
                    <a:pt x="13261" y="8442"/>
                    <a:pt x="11466" y="5976"/>
                  </a:cubicBezTo>
                  <a:cubicBezTo>
                    <a:pt x="10048" y="4029"/>
                    <a:pt x="8568" y="1"/>
                    <a:pt x="5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" name="Google Shape;62;g120f3d9c4b6_0_3015"/>
            <p:cNvGrpSpPr/>
            <p:nvPr/>
          </p:nvGrpSpPr>
          <p:grpSpPr>
            <a:xfrm>
              <a:off x="2737311" y="4267025"/>
              <a:ext cx="1226880" cy="1143641"/>
              <a:chOff x="2737311" y="4267025"/>
              <a:chExt cx="1226880" cy="1143641"/>
            </a:xfrm>
          </p:grpSpPr>
          <p:sp>
            <p:nvSpPr>
              <p:cNvPr id="63" name="Google Shape;63;g120f3d9c4b6_0_3015"/>
              <p:cNvSpPr/>
              <p:nvPr/>
            </p:nvSpPr>
            <p:spPr>
              <a:xfrm>
                <a:off x="2737311" y="4267025"/>
                <a:ext cx="1226880" cy="1143641"/>
              </a:xfrm>
              <a:custGeom>
                <a:avLst/>
                <a:gdLst/>
                <a:ahLst/>
                <a:cxnLst/>
                <a:rect l="l" t="t" r="r" b="b"/>
                <a:pathLst>
                  <a:path w="33103" h="30855" extrusionOk="0">
                    <a:moveTo>
                      <a:pt x="103" y="1"/>
                    </a:moveTo>
                    <a:cubicBezTo>
                      <a:pt x="52" y="1"/>
                      <a:pt x="0" y="54"/>
                      <a:pt x="34" y="112"/>
                    </a:cubicBezTo>
                    <a:cubicBezTo>
                      <a:pt x="1811" y="3126"/>
                      <a:pt x="3631" y="6193"/>
                      <a:pt x="6338" y="8478"/>
                    </a:cubicBezTo>
                    <a:cubicBezTo>
                      <a:pt x="9161" y="10863"/>
                      <a:pt x="12625" y="12475"/>
                      <a:pt x="15668" y="14565"/>
                    </a:cubicBezTo>
                    <a:cubicBezTo>
                      <a:pt x="18915" y="16798"/>
                      <a:pt x="22000" y="19261"/>
                      <a:pt x="24897" y="21934"/>
                    </a:cubicBezTo>
                    <a:cubicBezTo>
                      <a:pt x="27790" y="24601"/>
                      <a:pt x="30746" y="27434"/>
                      <a:pt x="32836" y="30795"/>
                    </a:cubicBezTo>
                    <a:cubicBezTo>
                      <a:pt x="32862" y="30837"/>
                      <a:pt x="32900" y="30854"/>
                      <a:pt x="32937" y="30854"/>
                    </a:cubicBezTo>
                    <a:cubicBezTo>
                      <a:pt x="33021" y="30854"/>
                      <a:pt x="33102" y="30767"/>
                      <a:pt x="33050" y="30669"/>
                    </a:cubicBezTo>
                    <a:cubicBezTo>
                      <a:pt x="31304" y="27400"/>
                      <a:pt x="28469" y="24749"/>
                      <a:pt x="25783" y="22245"/>
                    </a:cubicBezTo>
                    <a:cubicBezTo>
                      <a:pt x="23085" y="19730"/>
                      <a:pt x="20220" y="17401"/>
                      <a:pt x="17220" y="15257"/>
                    </a:cubicBezTo>
                    <a:cubicBezTo>
                      <a:pt x="14092" y="13022"/>
                      <a:pt x="10642" y="11282"/>
                      <a:pt x="7529" y="9043"/>
                    </a:cubicBezTo>
                    <a:cubicBezTo>
                      <a:pt x="4312" y="6730"/>
                      <a:pt x="2199" y="3363"/>
                      <a:pt x="164" y="36"/>
                    </a:cubicBezTo>
                    <a:cubicBezTo>
                      <a:pt x="149" y="11"/>
                      <a:pt x="126" y="1"/>
                      <a:pt x="1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g120f3d9c4b6_0_3015"/>
              <p:cNvSpPr/>
              <p:nvPr/>
            </p:nvSpPr>
            <p:spPr>
              <a:xfrm>
                <a:off x="2814327" y="4753985"/>
                <a:ext cx="535145" cy="67718"/>
              </a:xfrm>
              <a:custGeom>
                <a:avLst/>
                <a:gdLst/>
                <a:ahLst/>
                <a:cxnLst/>
                <a:rect l="l" t="t" r="r" b="b"/>
                <a:pathLst>
                  <a:path w="14439" h="1827" extrusionOk="0">
                    <a:moveTo>
                      <a:pt x="3206" y="1"/>
                    </a:moveTo>
                    <a:cubicBezTo>
                      <a:pt x="2165" y="1"/>
                      <a:pt x="1130" y="18"/>
                      <a:pt x="109" y="32"/>
                    </a:cubicBezTo>
                    <a:cubicBezTo>
                      <a:pt x="0" y="33"/>
                      <a:pt x="0" y="199"/>
                      <a:pt x="109" y="202"/>
                    </a:cubicBezTo>
                    <a:lnTo>
                      <a:pt x="109" y="201"/>
                    </a:lnTo>
                    <a:cubicBezTo>
                      <a:pt x="2376" y="237"/>
                      <a:pt x="4650" y="236"/>
                      <a:pt x="6911" y="422"/>
                    </a:cubicBezTo>
                    <a:cubicBezTo>
                      <a:pt x="9437" y="631"/>
                      <a:pt x="11834" y="1175"/>
                      <a:pt x="14276" y="1822"/>
                    </a:cubicBezTo>
                    <a:cubicBezTo>
                      <a:pt x="14286" y="1825"/>
                      <a:pt x="14297" y="1827"/>
                      <a:pt x="14306" y="1827"/>
                    </a:cubicBezTo>
                    <a:cubicBezTo>
                      <a:pt x="14411" y="1827"/>
                      <a:pt x="14439" y="1670"/>
                      <a:pt x="14330" y="1627"/>
                    </a:cubicBezTo>
                    <a:cubicBezTo>
                      <a:pt x="10825" y="227"/>
                      <a:pt x="6981" y="1"/>
                      <a:pt x="32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g120f3d9c4b6_0_3015"/>
              <p:cNvSpPr/>
              <p:nvPr/>
            </p:nvSpPr>
            <p:spPr>
              <a:xfrm>
                <a:off x="2960242" y="4934788"/>
                <a:ext cx="553677" cy="100669"/>
              </a:xfrm>
              <a:custGeom>
                <a:avLst/>
                <a:gdLst/>
                <a:ahLst/>
                <a:cxnLst/>
                <a:rect l="l" t="t" r="r" b="b"/>
                <a:pathLst>
                  <a:path w="14939" h="2716" extrusionOk="0">
                    <a:moveTo>
                      <a:pt x="13738" y="0"/>
                    </a:moveTo>
                    <a:cubicBezTo>
                      <a:pt x="11665" y="0"/>
                      <a:pt x="9544" y="325"/>
                      <a:pt x="7524" y="674"/>
                    </a:cubicBezTo>
                    <a:cubicBezTo>
                      <a:pt x="5040" y="1104"/>
                      <a:pt x="2412" y="1614"/>
                      <a:pt x="75" y="2579"/>
                    </a:cubicBezTo>
                    <a:cubicBezTo>
                      <a:pt x="0" y="2610"/>
                      <a:pt x="18" y="2716"/>
                      <a:pt x="92" y="2716"/>
                    </a:cubicBezTo>
                    <a:cubicBezTo>
                      <a:pt x="98" y="2716"/>
                      <a:pt x="105" y="2715"/>
                      <a:pt x="112" y="2713"/>
                    </a:cubicBezTo>
                    <a:cubicBezTo>
                      <a:pt x="2475" y="2164"/>
                      <a:pt x="4773" y="1445"/>
                      <a:pt x="7171" y="1027"/>
                    </a:cubicBezTo>
                    <a:cubicBezTo>
                      <a:pt x="9707" y="583"/>
                      <a:pt x="12219" y="467"/>
                      <a:pt x="14776" y="276"/>
                    </a:cubicBezTo>
                    <a:cubicBezTo>
                      <a:pt x="14936" y="265"/>
                      <a:pt x="14938" y="38"/>
                      <a:pt x="14776" y="29"/>
                    </a:cubicBezTo>
                    <a:cubicBezTo>
                      <a:pt x="14432" y="9"/>
                      <a:pt x="14086" y="0"/>
                      <a:pt x="137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g120f3d9c4b6_0_3015"/>
              <p:cNvSpPr/>
              <p:nvPr/>
            </p:nvSpPr>
            <p:spPr>
              <a:xfrm>
                <a:off x="3518663" y="5169632"/>
                <a:ext cx="285752" cy="34137"/>
              </a:xfrm>
              <a:custGeom>
                <a:avLst/>
                <a:gdLst/>
                <a:ahLst/>
                <a:cxnLst/>
                <a:rect l="l" t="t" r="r" b="b"/>
                <a:pathLst>
                  <a:path w="7710" h="921" extrusionOk="0">
                    <a:moveTo>
                      <a:pt x="3185" y="1"/>
                    </a:moveTo>
                    <a:cubicBezTo>
                      <a:pt x="2149" y="1"/>
                      <a:pt x="1117" y="97"/>
                      <a:pt x="139" y="246"/>
                    </a:cubicBezTo>
                    <a:cubicBezTo>
                      <a:pt x="1" y="268"/>
                      <a:pt x="52" y="466"/>
                      <a:pt x="181" y="466"/>
                    </a:cubicBezTo>
                    <a:cubicBezTo>
                      <a:pt x="187" y="466"/>
                      <a:pt x="193" y="466"/>
                      <a:pt x="199" y="465"/>
                    </a:cubicBezTo>
                    <a:lnTo>
                      <a:pt x="199" y="464"/>
                    </a:lnTo>
                    <a:cubicBezTo>
                      <a:pt x="915" y="364"/>
                      <a:pt x="1609" y="321"/>
                      <a:pt x="2292" y="321"/>
                    </a:cubicBezTo>
                    <a:cubicBezTo>
                      <a:pt x="4059" y="321"/>
                      <a:pt x="5754" y="607"/>
                      <a:pt x="7576" y="919"/>
                    </a:cubicBezTo>
                    <a:cubicBezTo>
                      <a:pt x="7582" y="920"/>
                      <a:pt x="7589" y="920"/>
                      <a:pt x="7594" y="920"/>
                    </a:cubicBezTo>
                    <a:cubicBezTo>
                      <a:pt x="7684" y="920"/>
                      <a:pt x="7709" y="799"/>
                      <a:pt x="7618" y="763"/>
                    </a:cubicBezTo>
                    <a:cubicBezTo>
                      <a:pt x="6243" y="209"/>
                      <a:pt x="4711" y="1"/>
                      <a:pt x="31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7" name="Google Shape;67;g120f3d9c4b6_0_3015"/>
          <p:cNvSpPr/>
          <p:nvPr/>
        </p:nvSpPr>
        <p:spPr>
          <a:xfrm>
            <a:off x="3766129" y="4799501"/>
            <a:ext cx="102330" cy="419984"/>
          </a:xfrm>
          <a:custGeom>
            <a:avLst/>
            <a:gdLst/>
            <a:ahLst/>
            <a:cxnLst/>
            <a:rect l="l" t="t" r="r" b="b"/>
            <a:pathLst>
              <a:path w="2761" h="11331" extrusionOk="0">
                <a:moveTo>
                  <a:pt x="131" y="1"/>
                </a:moveTo>
                <a:cubicBezTo>
                  <a:pt x="69" y="1"/>
                  <a:pt x="1" y="55"/>
                  <a:pt x="13" y="135"/>
                </a:cubicBezTo>
                <a:cubicBezTo>
                  <a:pt x="546" y="3702"/>
                  <a:pt x="2208" y="7563"/>
                  <a:pt x="1295" y="11188"/>
                </a:cubicBezTo>
                <a:cubicBezTo>
                  <a:pt x="1272" y="11275"/>
                  <a:pt x="1339" y="11330"/>
                  <a:pt x="1407" y="11330"/>
                </a:cubicBezTo>
                <a:cubicBezTo>
                  <a:pt x="1453" y="11330"/>
                  <a:pt x="1499" y="11306"/>
                  <a:pt x="1519" y="11249"/>
                </a:cubicBezTo>
                <a:cubicBezTo>
                  <a:pt x="2761" y="7720"/>
                  <a:pt x="840" y="3562"/>
                  <a:pt x="219" y="78"/>
                </a:cubicBezTo>
                <a:cubicBezTo>
                  <a:pt x="209" y="24"/>
                  <a:pt x="172" y="1"/>
                  <a:pt x="131" y="1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20f3d9c4b6_0_3015"/>
          <p:cNvSpPr/>
          <p:nvPr/>
        </p:nvSpPr>
        <p:spPr>
          <a:xfrm>
            <a:off x="2886154" y="4191264"/>
            <a:ext cx="1567818" cy="1125849"/>
          </a:xfrm>
          <a:custGeom>
            <a:avLst/>
            <a:gdLst/>
            <a:ahLst/>
            <a:cxnLst/>
            <a:rect l="l" t="t" r="r" b="b"/>
            <a:pathLst>
              <a:path w="42302" h="30375" extrusionOk="0">
                <a:moveTo>
                  <a:pt x="1" y="0"/>
                </a:moveTo>
                <a:cubicBezTo>
                  <a:pt x="1" y="0"/>
                  <a:pt x="9483" y="18809"/>
                  <a:pt x="22094" y="24546"/>
                </a:cubicBezTo>
                <a:cubicBezTo>
                  <a:pt x="28009" y="27236"/>
                  <a:pt x="34349" y="28783"/>
                  <a:pt x="40732" y="29994"/>
                </a:cubicBezTo>
                <a:lnTo>
                  <a:pt x="42302" y="30375"/>
                </a:lnTo>
                <a:cubicBezTo>
                  <a:pt x="36321" y="20812"/>
                  <a:pt x="28547" y="12622"/>
                  <a:pt x="19532" y="6594"/>
                </a:cubicBezTo>
                <a:cubicBezTo>
                  <a:pt x="10967" y="869"/>
                  <a:pt x="1" y="0"/>
                  <a:pt x="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20f3d9c4b6_0_3015"/>
          <p:cNvSpPr/>
          <p:nvPr/>
        </p:nvSpPr>
        <p:spPr>
          <a:xfrm>
            <a:off x="3706310" y="4494308"/>
            <a:ext cx="129793" cy="370687"/>
          </a:xfrm>
          <a:custGeom>
            <a:avLst/>
            <a:gdLst/>
            <a:ahLst/>
            <a:cxnLst/>
            <a:rect l="l" t="t" r="r" b="b"/>
            <a:pathLst>
              <a:path w="3502" h="10001" extrusionOk="0">
                <a:moveTo>
                  <a:pt x="107" y="0"/>
                </a:moveTo>
                <a:cubicBezTo>
                  <a:pt x="54" y="0"/>
                  <a:pt x="0" y="60"/>
                  <a:pt x="14" y="118"/>
                </a:cubicBezTo>
                <a:cubicBezTo>
                  <a:pt x="411" y="1780"/>
                  <a:pt x="1267" y="3350"/>
                  <a:pt x="1816" y="4972"/>
                </a:cubicBezTo>
                <a:cubicBezTo>
                  <a:pt x="2373" y="6614"/>
                  <a:pt x="2789" y="8299"/>
                  <a:pt x="3335" y="9943"/>
                </a:cubicBezTo>
                <a:cubicBezTo>
                  <a:pt x="3347" y="9982"/>
                  <a:pt x="3384" y="10001"/>
                  <a:pt x="3420" y="10001"/>
                </a:cubicBezTo>
                <a:cubicBezTo>
                  <a:pt x="3462" y="10001"/>
                  <a:pt x="3502" y="9974"/>
                  <a:pt x="3497" y="9921"/>
                </a:cubicBezTo>
                <a:cubicBezTo>
                  <a:pt x="3357" y="8091"/>
                  <a:pt x="2876" y="6355"/>
                  <a:pt x="2280" y="4619"/>
                </a:cubicBezTo>
                <a:cubicBezTo>
                  <a:pt x="1749" y="3074"/>
                  <a:pt x="1188" y="1324"/>
                  <a:pt x="164" y="30"/>
                </a:cubicBezTo>
                <a:cubicBezTo>
                  <a:pt x="148" y="9"/>
                  <a:pt x="128" y="0"/>
                  <a:pt x="107" y="0"/>
                </a:cubicBezTo>
                <a:close/>
              </a:path>
            </a:pathLst>
          </a:custGeom>
          <a:solidFill>
            <a:srgbClr val="173F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g120f3d9c4b6_0_3015"/>
          <p:cNvSpPr/>
          <p:nvPr/>
        </p:nvSpPr>
        <p:spPr>
          <a:xfrm>
            <a:off x="3926017" y="4676334"/>
            <a:ext cx="131535" cy="363126"/>
          </a:xfrm>
          <a:custGeom>
            <a:avLst/>
            <a:gdLst/>
            <a:ahLst/>
            <a:cxnLst/>
            <a:rect l="l" t="t" r="r" b="b"/>
            <a:pathLst>
              <a:path w="3549" h="9797" extrusionOk="0">
                <a:moveTo>
                  <a:pt x="196" y="1"/>
                </a:moveTo>
                <a:cubicBezTo>
                  <a:pt x="97" y="1"/>
                  <a:pt x="0" y="77"/>
                  <a:pt x="43" y="197"/>
                </a:cubicBezTo>
                <a:lnTo>
                  <a:pt x="43" y="195"/>
                </a:lnTo>
                <a:cubicBezTo>
                  <a:pt x="609" y="1779"/>
                  <a:pt x="1286" y="3321"/>
                  <a:pt x="1849" y="4907"/>
                </a:cubicBezTo>
                <a:cubicBezTo>
                  <a:pt x="2416" y="6504"/>
                  <a:pt x="2854" y="8139"/>
                  <a:pt x="3396" y="9743"/>
                </a:cubicBezTo>
                <a:cubicBezTo>
                  <a:pt x="3408" y="9780"/>
                  <a:pt x="3436" y="9796"/>
                  <a:pt x="3463" y="9796"/>
                </a:cubicBezTo>
                <a:cubicBezTo>
                  <a:pt x="3506" y="9796"/>
                  <a:pt x="3548" y="9759"/>
                  <a:pt x="3541" y="9703"/>
                </a:cubicBezTo>
                <a:cubicBezTo>
                  <a:pt x="3307" y="7967"/>
                  <a:pt x="2819" y="6247"/>
                  <a:pt x="2300" y="4579"/>
                </a:cubicBezTo>
                <a:cubicBezTo>
                  <a:pt x="1819" y="3023"/>
                  <a:pt x="1267" y="1422"/>
                  <a:pt x="338" y="72"/>
                </a:cubicBezTo>
                <a:cubicBezTo>
                  <a:pt x="304" y="23"/>
                  <a:pt x="250" y="1"/>
                  <a:pt x="196" y="1"/>
                </a:cubicBezTo>
                <a:close/>
              </a:path>
            </a:pathLst>
          </a:custGeom>
          <a:solidFill>
            <a:srgbClr val="173F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" name="Google Shape;71;g120f3d9c4b6_0_3015"/>
          <p:cNvGrpSpPr/>
          <p:nvPr/>
        </p:nvGrpSpPr>
        <p:grpSpPr>
          <a:xfrm>
            <a:off x="2900831" y="4192191"/>
            <a:ext cx="1555143" cy="1126331"/>
            <a:chOff x="2900831" y="4192191"/>
            <a:chExt cx="1555143" cy="1126331"/>
          </a:xfrm>
        </p:grpSpPr>
        <p:sp>
          <p:nvSpPr>
            <p:cNvPr id="72" name="Google Shape;72;g120f3d9c4b6_0_3015"/>
            <p:cNvSpPr/>
            <p:nvPr/>
          </p:nvSpPr>
          <p:spPr>
            <a:xfrm>
              <a:off x="2900831" y="4192191"/>
              <a:ext cx="1555143" cy="1126331"/>
            </a:xfrm>
            <a:custGeom>
              <a:avLst/>
              <a:gdLst/>
              <a:ahLst/>
              <a:cxnLst/>
              <a:rect l="l" t="t" r="r" b="b"/>
              <a:pathLst>
                <a:path w="41960" h="30388" extrusionOk="0">
                  <a:moveTo>
                    <a:pt x="151" y="1"/>
                  </a:moveTo>
                  <a:cubicBezTo>
                    <a:pt x="62" y="1"/>
                    <a:pt x="1" y="114"/>
                    <a:pt x="71" y="193"/>
                  </a:cubicBezTo>
                  <a:lnTo>
                    <a:pt x="72" y="193"/>
                  </a:lnTo>
                  <a:cubicBezTo>
                    <a:pt x="1499" y="1783"/>
                    <a:pt x="3457" y="3062"/>
                    <a:pt x="5157" y="4353"/>
                  </a:cubicBezTo>
                  <a:cubicBezTo>
                    <a:pt x="6846" y="5635"/>
                    <a:pt x="8547" y="6900"/>
                    <a:pt x="10261" y="8149"/>
                  </a:cubicBezTo>
                  <a:cubicBezTo>
                    <a:pt x="13675" y="10640"/>
                    <a:pt x="17130" y="13071"/>
                    <a:pt x="20601" y="15479"/>
                  </a:cubicBezTo>
                  <a:cubicBezTo>
                    <a:pt x="27716" y="20415"/>
                    <a:pt x="34901" y="25264"/>
                    <a:pt x="41887" y="30382"/>
                  </a:cubicBezTo>
                  <a:cubicBezTo>
                    <a:pt x="41892" y="30386"/>
                    <a:pt x="41898" y="30388"/>
                    <a:pt x="41904" y="30388"/>
                  </a:cubicBezTo>
                  <a:cubicBezTo>
                    <a:pt x="41933" y="30388"/>
                    <a:pt x="41960" y="30344"/>
                    <a:pt x="41931" y="30323"/>
                  </a:cubicBezTo>
                  <a:cubicBezTo>
                    <a:pt x="35179" y="25093"/>
                    <a:pt x="28226" y="20171"/>
                    <a:pt x="21236" y="15265"/>
                  </a:cubicBezTo>
                  <a:cubicBezTo>
                    <a:pt x="17779" y="12839"/>
                    <a:pt x="14325" y="10409"/>
                    <a:pt x="10908" y="7927"/>
                  </a:cubicBezTo>
                  <a:cubicBezTo>
                    <a:pt x="9196" y="6683"/>
                    <a:pt x="7495" y="5424"/>
                    <a:pt x="5805" y="4149"/>
                  </a:cubicBezTo>
                  <a:cubicBezTo>
                    <a:pt x="3994" y="2782"/>
                    <a:pt x="2193" y="1111"/>
                    <a:pt x="208" y="17"/>
                  </a:cubicBezTo>
                  <a:cubicBezTo>
                    <a:pt x="188" y="6"/>
                    <a:pt x="169" y="1"/>
                    <a:pt x="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g120f3d9c4b6_0_3015"/>
            <p:cNvSpPr/>
            <p:nvPr/>
          </p:nvSpPr>
          <p:spPr>
            <a:xfrm>
              <a:off x="3122984" y="4569883"/>
              <a:ext cx="277005" cy="22758"/>
            </a:xfrm>
            <a:custGeom>
              <a:avLst/>
              <a:gdLst/>
              <a:ahLst/>
              <a:cxnLst/>
              <a:rect l="l" t="t" r="r" b="b"/>
              <a:pathLst>
                <a:path w="7474" h="614" extrusionOk="0">
                  <a:moveTo>
                    <a:pt x="7268" y="1"/>
                  </a:moveTo>
                  <a:cubicBezTo>
                    <a:pt x="7267" y="1"/>
                    <a:pt x="7267" y="1"/>
                    <a:pt x="7266" y="1"/>
                  </a:cubicBezTo>
                  <a:cubicBezTo>
                    <a:pt x="5394" y="4"/>
                    <a:pt x="3478" y="313"/>
                    <a:pt x="1592" y="313"/>
                  </a:cubicBezTo>
                  <a:cubicBezTo>
                    <a:pt x="1091" y="313"/>
                    <a:pt x="591" y="291"/>
                    <a:pt x="95" y="236"/>
                  </a:cubicBezTo>
                  <a:cubicBezTo>
                    <a:pt x="92" y="236"/>
                    <a:pt x="89" y="235"/>
                    <a:pt x="86" y="235"/>
                  </a:cubicBezTo>
                  <a:cubicBezTo>
                    <a:pt x="8" y="235"/>
                    <a:pt x="0" y="359"/>
                    <a:pt x="75" y="383"/>
                  </a:cubicBezTo>
                  <a:cubicBezTo>
                    <a:pt x="662" y="562"/>
                    <a:pt x="1250" y="613"/>
                    <a:pt x="1843" y="613"/>
                  </a:cubicBezTo>
                  <a:cubicBezTo>
                    <a:pt x="2365" y="613"/>
                    <a:pt x="2892" y="574"/>
                    <a:pt x="3425" y="547"/>
                  </a:cubicBezTo>
                  <a:cubicBezTo>
                    <a:pt x="4704" y="483"/>
                    <a:pt x="5992" y="449"/>
                    <a:pt x="7266" y="315"/>
                  </a:cubicBezTo>
                  <a:cubicBezTo>
                    <a:pt x="7463" y="295"/>
                    <a:pt x="7474" y="1"/>
                    <a:pt x="7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g120f3d9c4b6_0_3015"/>
            <p:cNvSpPr/>
            <p:nvPr/>
          </p:nvSpPr>
          <p:spPr>
            <a:xfrm>
              <a:off x="3348027" y="4761991"/>
              <a:ext cx="346386" cy="93663"/>
            </a:xfrm>
            <a:custGeom>
              <a:avLst/>
              <a:gdLst/>
              <a:ahLst/>
              <a:cxnLst/>
              <a:rect l="l" t="t" r="r" b="b"/>
              <a:pathLst>
                <a:path w="9346" h="2527" extrusionOk="0">
                  <a:moveTo>
                    <a:pt x="9013" y="0"/>
                  </a:moveTo>
                  <a:cubicBezTo>
                    <a:pt x="8987" y="0"/>
                    <a:pt x="8960" y="4"/>
                    <a:pt x="8931" y="14"/>
                  </a:cubicBezTo>
                  <a:cubicBezTo>
                    <a:pt x="7409" y="501"/>
                    <a:pt x="5860" y="912"/>
                    <a:pt x="4306" y="1283"/>
                  </a:cubicBezTo>
                  <a:cubicBezTo>
                    <a:pt x="2923" y="1612"/>
                    <a:pt x="1360" y="1722"/>
                    <a:pt x="67" y="2318"/>
                  </a:cubicBezTo>
                  <a:cubicBezTo>
                    <a:pt x="0" y="2348"/>
                    <a:pt x="13" y="2472"/>
                    <a:pt x="89" y="2482"/>
                  </a:cubicBezTo>
                  <a:cubicBezTo>
                    <a:pt x="313" y="2513"/>
                    <a:pt x="542" y="2527"/>
                    <a:pt x="773" y="2527"/>
                  </a:cubicBezTo>
                  <a:cubicBezTo>
                    <a:pt x="1935" y="2527"/>
                    <a:pt x="3158" y="2174"/>
                    <a:pt x="4251" y="1920"/>
                  </a:cubicBezTo>
                  <a:cubicBezTo>
                    <a:pt x="5885" y="1537"/>
                    <a:pt x="7478" y="1047"/>
                    <a:pt x="9067" y="506"/>
                  </a:cubicBezTo>
                  <a:cubicBezTo>
                    <a:pt x="9346" y="410"/>
                    <a:pt x="9265" y="0"/>
                    <a:pt x="90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g120f3d9c4b6_0_3015"/>
            <p:cNvSpPr/>
            <p:nvPr/>
          </p:nvSpPr>
          <p:spPr>
            <a:xfrm>
              <a:off x="3253888" y="4275958"/>
              <a:ext cx="124233" cy="277543"/>
            </a:xfrm>
            <a:custGeom>
              <a:avLst/>
              <a:gdLst/>
              <a:ahLst/>
              <a:cxnLst/>
              <a:rect l="l" t="t" r="r" b="b"/>
              <a:pathLst>
                <a:path w="3352" h="7488" extrusionOk="0">
                  <a:moveTo>
                    <a:pt x="127" y="0"/>
                  </a:moveTo>
                  <a:cubicBezTo>
                    <a:pt x="61" y="0"/>
                    <a:pt x="0" y="64"/>
                    <a:pt x="42" y="142"/>
                  </a:cubicBezTo>
                  <a:cubicBezTo>
                    <a:pt x="1289" y="2446"/>
                    <a:pt x="1673" y="5075"/>
                    <a:pt x="2889" y="7378"/>
                  </a:cubicBezTo>
                  <a:cubicBezTo>
                    <a:pt x="2930" y="7456"/>
                    <a:pt x="2994" y="7488"/>
                    <a:pt x="3060" y="7488"/>
                  </a:cubicBezTo>
                  <a:cubicBezTo>
                    <a:pt x="3203" y="7488"/>
                    <a:pt x="3352" y="7330"/>
                    <a:pt x="3265" y="7158"/>
                  </a:cubicBezTo>
                  <a:cubicBezTo>
                    <a:pt x="2109" y="4863"/>
                    <a:pt x="1771" y="2121"/>
                    <a:pt x="211" y="43"/>
                  </a:cubicBezTo>
                  <a:cubicBezTo>
                    <a:pt x="188" y="13"/>
                    <a:pt x="157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g120f3d9c4b6_0_3015"/>
            <p:cNvSpPr/>
            <p:nvPr/>
          </p:nvSpPr>
          <p:spPr>
            <a:xfrm>
              <a:off x="3366707" y="4309872"/>
              <a:ext cx="102737" cy="309085"/>
            </a:xfrm>
            <a:custGeom>
              <a:avLst/>
              <a:gdLst/>
              <a:ahLst/>
              <a:cxnLst/>
              <a:rect l="l" t="t" r="r" b="b"/>
              <a:pathLst>
                <a:path w="2772" h="8339" extrusionOk="0">
                  <a:moveTo>
                    <a:pt x="150" y="0"/>
                  </a:moveTo>
                  <a:cubicBezTo>
                    <a:pt x="75" y="0"/>
                    <a:pt x="0" y="70"/>
                    <a:pt x="19" y="161"/>
                  </a:cubicBezTo>
                  <a:lnTo>
                    <a:pt x="19" y="162"/>
                  </a:lnTo>
                  <a:cubicBezTo>
                    <a:pt x="333" y="1674"/>
                    <a:pt x="975" y="3110"/>
                    <a:pt x="1299" y="4629"/>
                  </a:cubicBezTo>
                  <a:cubicBezTo>
                    <a:pt x="1569" y="5893"/>
                    <a:pt x="1787" y="7117"/>
                    <a:pt x="2422" y="8256"/>
                  </a:cubicBezTo>
                  <a:cubicBezTo>
                    <a:pt x="2454" y="8315"/>
                    <a:pt x="2503" y="8339"/>
                    <a:pt x="2552" y="8339"/>
                  </a:cubicBezTo>
                  <a:cubicBezTo>
                    <a:pt x="2661" y="8339"/>
                    <a:pt x="2771" y="8220"/>
                    <a:pt x="2706" y="8089"/>
                  </a:cubicBezTo>
                  <a:cubicBezTo>
                    <a:pt x="1433" y="5559"/>
                    <a:pt x="1684" y="2560"/>
                    <a:pt x="252" y="63"/>
                  </a:cubicBezTo>
                  <a:cubicBezTo>
                    <a:pt x="227" y="19"/>
                    <a:pt x="188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g120f3d9c4b6_0_3015"/>
            <p:cNvSpPr/>
            <p:nvPr/>
          </p:nvSpPr>
          <p:spPr>
            <a:xfrm>
              <a:off x="3770762" y="5032899"/>
              <a:ext cx="288457" cy="96295"/>
            </a:xfrm>
            <a:custGeom>
              <a:avLst/>
              <a:gdLst/>
              <a:ahLst/>
              <a:cxnLst/>
              <a:rect l="l" t="t" r="r" b="b"/>
              <a:pathLst>
                <a:path w="7783" h="2598" extrusionOk="0">
                  <a:moveTo>
                    <a:pt x="7659" y="0"/>
                  </a:moveTo>
                  <a:cubicBezTo>
                    <a:pt x="7658" y="0"/>
                    <a:pt x="7657" y="0"/>
                    <a:pt x="7656" y="0"/>
                  </a:cubicBezTo>
                  <a:cubicBezTo>
                    <a:pt x="6517" y="22"/>
                    <a:pt x="5046" y="493"/>
                    <a:pt x="3993" y="934"/>
                  </a:cubicBezTo>
                  <a:cubicBezTo>
                    <a:pt x="3400" y="1182"/>
                    <a:pt x="2896" y="1587"/>
                    <a:pt x="2299" y="1820"/>
                  </a:cubicBezTo>
                  <a:cubicBezTo>
                    <a:pt x="1627" y="2082"/>
                    <a:pt x="882" y="2171"/>
                    <a:pt x="175" y="2295"/>
                  </a:cubicBezTo>
                  <a:cubicBezTo>
                    <a:pt x="0" y="2326"/>
                    <a:pt x="48" y="2594"/>
                    <a:pt x="217" y="2597"/>
                  </a:cubicBezTo>
                  <a:cubicBezTo>
                    <a:pt x="259" y="2597"/>
                    <a:pt x="301" y="2598"/>
                    <a:pt x="342" y="2598"/>
                  </a:cubicBezTo>
                  <a:cubicBezTo>
                    <a:pt x="1559" y="2598"/>
                    <a:pt x="2493" y="2283"/>
                    <a:pt x="3552" y="1686"/>
                  </a:cubicBezTo>
                  <a:cubicBezTo>
                    <a:pt x="4815" y="975"/>
                    <a:pt x="6566" y="1037"/>
                    <a:pt x="7708" y="189"/>
                  </a:cubicBezTo>
                  <a:cubicBezTo>
                    <a:pt x="7783" y="134"/>
                    <a:pt x="7766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g120f3d9c4b6_0_3015"/>
            <p:cNvSpPr/>
            <p:nvPr/>
          </p:nvSpPr>
          <p:spPr>
            <a:xfrm>
              <a:off x="3678625" y="4991164"/>
              <a:ext cx="327781" cy="90327"/>
            </a:xfrm>
            <a:custGeom>
              <a:avLst/>
              <a:gdLst/>
              <a:ahLst/>
              <a:cxnLst/>
              <a:rect l="l" t="t" r="r" b="b"/>
              <a:pathLst>
                <a:path w="8844" h="2437" extrusionOk="0">
                  <a:moveTo>
                    <a:pt x="8569" y="1"/>
                  </a:moveTo>
                  <a:cubicBezTo>
                    <a:pt x="8551" y="1"/>
                    <a:pt x="8532" y="3"/>
                    <a:pt x="8513" y="8"/>
                  </a:cubicBezTo>
                  <a:cubicBezTo>
                    <a:pt x="5712" y="741"/>
                    <a:pt x="2819" y="1361"/>
                    <a:pt x="76" y="2281"/>
                  </a:cubicBezTo>
                  <a:cubicBezTo>
                    <a:pt x="0" y="2307"/>
                    <a:pt x="4" y="2437"/>
                    <a:pt x="87" y="2437"/>
                  </a:cubicBezTo>
                  <a:cubicBezTo>
                    <a:pt x="90" y="2437"/>
                    <a:pt x="94" y="2437"/>
                    <a:pt x="98" y="2436"/>
                  </a:cubicBezTo>
                  <a:cubicBezTo>
                    <a:pt x="2965" y="2107"/>
                    <a:pt x="5871" y="1256"/>
                    <a:pt x="8619" y="392"/>
                  </a:cubicBezTo>
                  <a:cubicBezTo>
                    <a:pt x="8843" y="322"/>
                    <a:pt x="8776" y="1"/>
                    <a:pt x="8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g120f3d9c4b6_0_3015"/>
            <p:cNvSpPr/>
            <p:nvPr/>
          </p:nvSpPr>
          <p:spPr>
            <a:xfrm>
              <a:off x="4081642" y="5148838"/>
              <a:ext cx="155366" cy="81098"/>
            </a:xfrm>
            <a:custGeom>
              <a:avLst/>
              <a:gdLst/>
              <a:ahLst/>
              <a:cxnLst/>
              <a:rect l="l" t="t" r="r" b="b"/>
              <a:pathLst>
                <a:path w="4192" h="2188" extrusionOk="0">
                  <a:moveTo>
                    <a:pt x="3919" y="1"/>
                  </a:moveTo>
                  <a:cubicBezTo>
                    <a:pt x="3891" y="1"/>
                    <a:pt x="3861" y="7"/>
                    <a:pt x="3831" y="22"/>
                  </a:cubicBezTo>
                  <a:cubicBezTo>
                    <a:pt x="3193" y="328"/>
                    <a:pt x="2574" y="675"/>
                    <a:pt x="1956" y="1019"/>
                  </a:cubicBezTo>
                  <a:cubicBezTo>
                    <a:pt x="1344" y="1362"/>
                    <a:pt x="712" y="1850"/>
                    <a:pt x="53" y="2085"/>
                  </a:cubicBezTo>
                  <a:cubicBezTo>
                    <a:pt x="1" y="2104"/>
                    <a:pt x="4" y="2188"/>
                    <a:pt x="63" y="2188"/>
                  </a:cubicBezTo>
                  <a:cubicBezTo>
                    <a:pt x="64" y="2188"/>
                    <a:pt x="65" y="2188"/>
                    <a:pt x="67" y="2188"/>
                  </a:cubicBezTo>
                  <a:cubicBezTo>
                    <a:pt x="718" y="2163"/>
                    <a:pt x="1218" y="1866"/>
                    <a:pt x="1784" y="1568"/>
                  </a:cubicBezTo>
                  <a:cubicBezTo>
                    <a:pt x="2535" y="1171"/>
                    <a:pt x="3291" y="781"/>
                    <a:pt x="4017" y="339"/>
                  </a:cubicBezTo>
                  <a:cubicBezTo>
                    <a:pt x="4192" y="232"/>
                    <a:pt x="4086" y="1"/>
                    <a:pt x="3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g120f3d9c4b6_0_3015"/>
          <p:cNvSpPr/>
          <p:nvPr/>
        </p:nvSpPr>
        <p:spPr>
          <a:xfrm>
            <a:off x="3147185" y="3574132"/>
            <a:ext cx="1683230" cy="1883124"/>
          </a:xfrm>
          <a:custGeom>
            <a:avLst/>
            <a:gdLst/>
            <a:ahLst/>
            <a:cxnLst/>
            <a:rect l="l" t="t" r="r" b="b"/>
            <a:pathLst>
              <a:path w="45416" h="50806" extrusionOk="0">
                <a:moveTo>
                  <a:pt x="1" y="1"/>
                </a:moveTo>
                <a:cubicBezTo>
                  <a:pt x="1" y="1"/>
                  <a:pt x="6315" y="28283"/>
                  <a:pt x="20924" y="38757"/>
                </a:cubicBezTo>
                <a:cubicBezTo>
                  <a:pt x="27775" y="43669"/>
                  <a:pt x="35552" y="47051"/>
                  <a:pt x="43491" y="49973"/>
                </a:cubicBezTo>
                <a:lnTo>
                  <a:pt x="45416" y="50806"/>
                </a:lnTo>
                <a:cubicBezTo>
                  <a:pt x="40693" y="36208"/>
                  <a:pt x="33187" y="23198"/>
                  <a:pt x="23363" y="12998"/>
                </a:cubicBezTo>
                <a:cubicBezTo>
                  <a:pt x="14032" y="3309"/>
                  <a:pt x="1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120f3d9c4b6_0_3015"/>
          <p:cNvSpPr/>
          <p:nvPr/>
        </p:nvSpPr>
        <p:spPr>
          <a:xfrm>
            <a:off x="4351272" y="4460245"/>
            <a:ext cx="56224" cy="528102"/>
          </a:xfrm>
          <a:custGeom>
            <a:avLst/>
            <a:gdLst/>
            <a:ahLst/>
            <a:cxnLst/>
            <a:rect l="l" t="t" r="r" b="b"/>
            <a:pathLst>
              <a:path w="1517" h="14248" extrusionOk="0">
                <a:moveTo>
                  <a:pt x="126" y="0"/>
                </a:moveTo>
                <a:cubicBezTo>
                  <a:pt x="64" y="0"/>
                  <a:pt x="0" y="54"/>
                  <a:pt x="14" y="135"/>
                </a:cubicBezTo>
                <a:cubicBezTo>
                  <a:pt x="802" y="4819"/>
                  <a:pt x="1055" y="9463"/>
                  <a:pt x="1252" y="14199"/>
                </a:cubicBezTo>
                <a:cubicBezTo>
                  <a:pt x="1253" y="14231"/>
                  <a:pt x="1277" y="14247"/>
                  <a:pt x="1302" y="14247"/>
                </a:cubicBezTo>
                <a:cubicBezTo>
                  <a:pt x="1326" y="14247"/>
                  <a:pt x="1350" y="14231"/>
                  <a:pt x="1353" y="14199"/>
                </a:cubicBezTo>
                <a:cubicBezTo>
                  <a:pt x="1516" y="11765"/>
                  <a:pt x="1421" y="9293"/>
                  <a:pt x="1260" y="6861"/>
                </a:cubicBezTo>
                <a:cubicBezTo>
                  <a:pt x="1110" y="4584"/>
                  <a:pt x="878" y="2271"/>
                  <a:pt x="222" y="77"/>
                </a:cubicBezTo>
                <a:cubicBezTo>
                  <a:pt x="206" y="24"/>
                  <a:pt x="167" y="0"/>
                  <a:pt x="126" y="0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120f3d9c4b6_0_3015"/>
          <p:cNvSpPr/>
          <p:nvPr/>
        </p:nvSpPr>
        <p:spPr>
          <a:xfrm>
            <a:off x="3897479" y="4916997"/>
            <a:ext cx="445417" cy="59638"/>
          </a:xfrm>
          <a:custGeom>
            <a:avLst/>
            <a:gdLst/>
            <a:ahLst/>
            <a:cxnLst/>
            <a:rect l="l" t="t" r="r" b="b"/>
            <a:pathLst>
              <a:path w="12018" h="1609" extrusionOk="0">
                <a:moveTo>
                  <a:pt x="11806" y="0"/>
                </a:moveTo>
                <a:cubicBezTo>
                  <a:pt x="11799" y="0"/>
                  <a:pt x="11791" y="1"/>
                  <a:pt x="11784" y="2"/>
                </a:cubicBezTo>
                <a:cubicBezTo>
                  <a:pt x="7881" y="551"/>
                  <a:pt x="3960" y="949"/>
                  <a:pt x="59" y="1504"/>
                </a:cubicBezTo>
                <a:cubicBezTo>
                  <a:pt x="1" y="1513"/>
                  <a:pt x="14" y="1608"/>
                  <a:pt x="72" y="1608"/>
                </a:cubicBezTo>
                <a:cubicBezTo>
                  <a:pt x="73" y="1608"/>
                  <a:pt x="73" y="1608"/>
                  <a:pt x="74" y="1608"/>
                </a:cubicBezTo>
                <a:cubicBezTo>
                  <a:pt x="4005" y="1469"/>
                  <a:pt x="7976" y="905"/>
                  <a:pt x="11855" y="258"/>
                </a:cubicBezTo>
                <a:cubicBezTo>
                  <a:pt x="12017" y="232"/>
                  <a:pt x="11956" y="0"/>
                  <a:pt x="11806" y="0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120f3d9c4b6_0_3015"/>
          <p:cNvSpPr/>
          <p:nvPr/>
        </p:nvSpPr>
        <p:spPr>
          <a:xfrm>
            <a:off x="4249684" y="4287893"/>
            <a:ext cx="69752" cy="452971"/>
          </a:xfrm>
          <a:custGeom>
            <a:avLst/>
            <a:gdLst/>
            <a:ahLst/>
            <a:cxnLst/>
            <a:rect l="l" t="t" r="r" b="b"/>
            <a:pathLst>
              <a:path w="1882" h="12221" extrusionOk="0">
                <a:moveTo>
                  <a:pt x="177" y="0"/>
                </a:moveTo>
                <a:cubicBezTo>
                  <a:pt x="87" y="0"/>
                  <a:pt x="1" y="58"/>
                  <a:pt x="8" y="176"/>
                </a:cubicBezTo>
                <a:cubicBezTo>
                  <a:pt x="127" y="2160"/>
                  <a:pt x="406" y="4129"/>
                  <a:pt x="552" y="6111"/>
                </a:cubicBezTo>
                <a:cubicBezTo>
                  <a:pt x="702" y="8122"/>
                  <a:pt x="612" y="10068"/>
                  <a:pt x="419" y="12070"/>
                </a:cubicBezTo>
                <a:cubicBezTo>
                  <a:pt x="410" y="12168"/>
                  <a:pt x="488" y="12220"/>
                  <a:pt x="569" y="12220"/>
                </a:cubicBezTo>
                <a:cubicBezTo>
                  <a:pt x="635" y="12220"/>
                  <a:pt x="703" y="12185"/>
                  <a:pt x="725" y="12112"/>
                </a:cubicBezTo>
                <a:cubicBezTo>
                  <a:pt x="1882" y="8273"/>
                  <a:pt x="687" y="4059"/>
                  <a:pt x="374" y="176"/>
                </a:cubicBezTo>
                <a:cubicBezTo>
                  <a:pt x="364" y="59"/>
                  <a:pt x="268" y="0"/>
                  <a:pt x="177" y="0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" name="Google Shape;84;g120f3d9c4b6_0_3015"/>
          <p:cNvGrpSpPr/>
          <p:nvPr/>
        </p:nvGrpSpPr>
        <p:grpSpPr>
          <a:xfrm>
            <a:off x="3132546" y="3558416"/>
            <a:ext cx="1699130" cy="1899804"/>
            <a:chOff x="3132546" y="3558416"/>
            <a:chExt cx="1699130" cy="1899804"/>
          </a:xfrm>
        </p:grpSpPr>
        <p:sp>
          <p:nvSpPr>
            <p:cNvPr id="85" name="Google Shape;85;g120f3d9c4b6_0_3015"/>
            <p:cNvSpPr/>
            <p:nvPr/>
          </p:nvSpPr>
          <p:spPr>
            <a:xfrm>
              <a:off x="3132546" y="3558416"/>
              <a:ext cx="1699130" cy="1899804"/>
            </a:xfrm>
            <a:custGeom>
              <a:avLst/>
              <a:gdLst/>
              <a:ahLst/>
              <a:cxnLst/>
              <a:rect l="l" t="t" r="r" b="b"/>
              <a:pathLst>
                <a:path w="45845" h="51256" extrusionOk="0">
                  <a:moveTo>
                    <a:pt x="105" y="0"/>
                  </a:moveTo>
                  <a:cubicBezTo>
                    <a:pt x="52" y="0"/>
                    <a:pt x="0" y="59"/>
                    <a:pt x="37" y="114"/>
                  </a:cubicBezTo>
                  <a:lnTo>
                    <a:pt x="37" y="113"/>
                  </a:lnTo>
                  <a:cubicBezTo>
                    <a:pt x="2522" y="3758"/>
                    <a:pt x="5605" y="7080"/>
                    <a:pt x="8499" y="10402"/>
                  </a:cubicBezTo>
                  <a:cubicBezTo>
                    <a:pt x="11397" y="13728"/>
                    <a:pt x="14343" y="17011"/>
                    <a:pt x="17339" y="20250"/>
                  </a:cubicBezTo>
                  <a:cubicBezTo>
                    <a:pt x="23328" y="26767"/>
                    <a:pt x="29423" y="33184"/>
                    <a:pt x="35424" y="39691"/>
                  </a:cubicBezTo>
                  <a:cubicBezTo>
                    <a:pt x="38933" y="43497"/>
                    <a:pt x="42416" y="47323"/>
                    <a:pt x="45793" y="51248"/>
                  </a:cubicBezTo>
                  <a:cubicBezTo>
                    <a:pt x="45798" y="51253"/>
                    <a:pt x="45804" y="51256"/>
                    <a:pt x="45810" y="51256"/>
                  </a:cubicBezTo>
                  <a:cubicBezTo>
                    <a:pt x="45828" y="51256"/>
                    <a:pt x="45844" y="51231"/>
                    <a:pt x="45829" y="51212"/>
                  </a:cubicBezTo>
                  <a:cubicBezTo>
                    <a:pt x="34414" y="37582"/>
                    <a:pt x="21853" y="24998"/>
                    <a:pt x="10104" y="11667"/>
                  </a:cubicBezTo>
                  <a:cubicBezTo>
                    <a:pt x="6735" y="7844"/>
                    <a:pt x="3632" y="3740"/>
                    <a:pt x="155" y="22"/>
                  </a:cubicBezTo>
                  <a:cubicBezTo>
                    <a:pt x="141" y="7"/>
                    <a:pt x="123" y="0"/>
                    <a:pt x="1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g120f3d9c4b6_0_3015"/>
            <p:cNvSpPr/>
            <p:nvPr/>
          </p:nvSpPr>
          <p:spPr>
            <a:xfrm>
              <a:off x="3586673" y="4535376"/>
              <a:ext cx="451051" cy="58192"/>
            </a:xfrm>
            <a:custGeom>
              <a:avLst/>
              <a:gdLst/>
              <a:ahLst/>
              <a:cxnLst/>
              <a:rect l="l" t="t" r="r" b="b"/>
              <a:pathLst>
                <a:path w="12170" h="1570" extrusionOk="0">
                  <a:moveTo>
                    <a:pt x="11912" y="1"/>
                  </a:moveTo>
                  <a:cubicBezTo>
                    <a:pt x="11900" y="1"/>
                    <a:pt x="11888" y="2"/>
                    <a:pt x="11875" y="4"/>
                  </a:cubicBezTo>
                  <a:cubicBezTo>
                    <a:pt x="9780" y="403"/>
                    <a:pt x="7663" y="703"/>
                    <a:pt x="5538" y="905"/>
                  </a:cubicBezTo>
                  <a:cubicBezTo>
                    <a:pt x="3724" y="1078"/>
                    <a:pt x="1854" y="1027"/>
                    <a:pt x="58" y="1329"/>
                  </a:cubicBezTo>
                  <a:cubicBezTo>
                    <a:pt x="1" y="1338"/>
                    <a:pt x="0" y="1436"/>
                    <a:pt x="58" y="1445"/>
                  </a:cubicBezTo>
                  <a:lnTo>
                    <a:pt x="59" y="1445"/>
                  </a:lnTo>
                  <a:cubicBezTo>
                    <a:pt x="668" y="1535"/>
                    <a:pt x="1291" y="1570"/>
                    <a:pt x="1919" y="1570"/>
                  </a:cubicBezTo>
                  <a:cubicBezTo>
                    <a:pt x="3283" y="1570"/>
                    <a:pt x="4672" y="1403"/>
                    <a:pt x="5995" y="1267"/>
                  </a:cubicBezTo>
                  <a:cubicBezTo>
                    <a:pt x="8003" y="1061"/>
                    <a:pt x="9987" y="731"/>
                    <a:pt x="11966" y="333"/>
                  </a:cubicBezTo>
                  <a:cubicBezTo>
                    <a:pt x="12169" y="292"/>
                    <a:pt x="12099" y="1"/>
                    <a:pt x="119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g120f3d9c4b6_0_3015"/>
            <p:cNvSpPr/>
            <p:nvPr/>
          </p:nvSpPr>
          <p:spPr>
            <a:xfrm>
              <a:off x="3738184" y="3837108"/>
              <a:ext cx="28983" cy="443965"/>
            </a:xfrm>
            <a:custGeom>
              <a:avLst/>
              <a:gdLst/>
              <a:ahLst/>
              <a:cxnLst/>
              <a:rect l="l" t="t" r="r" b="b"/>
              <a:pathLst>
                <a:path w="782" h="11978" extrusionOk="0">
                  <a:moveTo>
                    <a:pt x="92" y="0"/>
                  </a:moveTo>
                  <a:cubicBezTo>
                    <a:pt x="47" y="0"/>
                    <a:pt x="0" y="31"/>
                    <a:pt x="2" y="85"/>
                  </a:cubicBezTo>
                  <a:cubicBezTo>
                    <a:pt x="77" y="2220"/>
                    <a:pt x="367" y="4314"/>
                    <a:pt x="289" y="6461"/>
                  </a:cubicBezTo>
                  <a:cubicBezTo>
                    <a:pt x="222" y="8297"/>
                    <a:pt x="75" y="10102"/>
                    <a:pt x="548" y="11899"/>
                  </a:cubicBezTo>
                  <a:cubicBezTo>
                    <a:pt x="563" y="11954"/>
                    <a:pt x="605" y="11978"/>
                    <a:pt x="649" y="11978"/>
                  </a:cubicBezTo>
                  <a:cubicBezTo>
                    <a:pt x="714" y="11978"/>
                    <a:pt x="782" y="11924"/>
                    <a:pt x="761" y="11841"/>
                  </a:cubicBezTo>
                  <a:cubicBezTo>
                    <a:pt x="275" y="9851"/>
                    <a:pt x="507" y="7841"/>
                    <a:pt x="593" y="5822"/>
                  </a:cubicBezTo>
                  <a:cubicBezTo>
                    <a:pt x="673" y="3909"/>
                    <a:pt x="546" y="1942"/>
                    <a:pt x="169" y="61"/>
                  </a:cubicBezTo>
                  <a:cubicBezTo>
                    <a:pt x="161" y="19"/>
                    <a:pt x="127" y="0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g120f3d9c4b6_0_3015"/>
            <p:cNvSpPr/>
            <p:nvPr/>
          </p:nvSpPr>
          <p:spPr>
            <a:xfrm>
              <a:off x="3515513" y="4467510"/>
              <a:ext cx="252099" cy="29281"/>
            </a:xfrm>
            <a:custGeom>
              <a:avLst/>
              <a:gdLst/>
              <a:ahLst/>
              <a:cxnLst/>
              <a:rect l="l" t="t" r="r" b="b"/>
              <a:pathLst>
                <a:path w="6802" h="790" extrusionOk="0">
                  <a:moveTo>
                    <a:pt x="166" y="0"/>
                  </a:moveTo>
                  <a:cubicBezTo>
                    <a:pt x="1" y="0"/>
                    <a:pt x="10" y="255"/>
                    <a:pt x="177" y="271"/>
                  </a:cubicBezTo>
                  <a:cubicBezTo>
                    <a:pt x="2018" y="451"/>
                    <a:pt x="3965" y="789"/>
                    <a:pt x="5838" y="789"/>
                  </a:cubicBezTo>
                  <a:cubicBezTo>
                    <a:pt x="6099" y="789"/>
                    <a:pt x="6358" y="783"/>
                    <a:pt x="6615" y="769"/>
                  </a:cubicBezTo>
                  <a:cubicBezTo>
                    <a:pt x="6755" y="761"/>
                    <a:pt x="6802" y="546"/>
                    <a:pt x="6650" y="512"/>
                  </a:cubicBezTo>
                  <a:cubicBezTo>
                    <a:pt x="4572" y="65"/>
                    <a:pt x="2295" y="122"/>
                    <a:pt x="177" y="0"/>
                  </a:cubicBezTo>
                  <a:cubicBezTo>
                    <a:pt x="173" y="0"/>
                    <a:pt x="170" y="0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g120f3d9c4b6_0_3015"/>
            <p:cNvSpPr/>
            <p:nvPr/>
          </p:nvSpPr>
          <p:spPr>
            <a:xfrm>
              <a:off x="3535378" y="3654934"/>
              <a:ext cx="43919" cy="346372"/>
            </a:xfrm>
            <a:custGeom>
              <a:avLst/>
              <a:gdLst/>
              <a:ahLst/>
              <a:cxnLst/>
              <a:rect l="l" t="t" r="r" b="b"/>
              <a:pathLst>
                <a:path w="1185" h="9345" extrusionOk="0">
                  <a:moveTo>
                    <a:pt x="33" y="1"/>
                  </a:moveTo>
                  <a:cubicBezTo>
                    <a:pt x="16" y="1"/>
                    <a:pt x="0" y="12"/>
                    <a:pt x="3" y="35"/>
                  </a:cubicBezTo>
                  <a:lnTo>
                    <a:pt x="2" y="35"/>
                  </a:lnTo>
                  <a:cubicBezTo>
                    <a:pt x="313" y="3081"/>
                    <a:pt x="297" y="6241"/>
                    <a:pt x="912" y="9246"/>
                  </a:cubicBezTo>
                  <a:cubicBezTo>
                    <a:pt x="926" y="9313"/>
                    <a:pt x="981" y="9344"/>
                    <a:pt x="1038" y="9344"/>
                  </a:cubicBezTo>
                  <a:cubicBezTo>
                    <a:pt x="1110" y="9344"/>
                    <a:pt x="1185" y="9295"/>
                    <a:pt x="1184" y="9209"/>
                  </a:cubicBezTo>
                  <a:cubicBezTo>
                    <a:pt x="1131" y="6151"/>
                    <a:pt x="429" y="3067"/>
                    <a:pt x="72" y="35"/>
                  </a:cubicBezTo>
                  <a:cubicBezTo>
                    <a:pt x="69" y="12"/>
                    <a:pt x="50" y="1"/>
                    <a:pt x="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g120f3d9c4b6_0_3015"/>
          <p:cNvSpPr/>
          <p:nvPr/>
        </p:nvSpPr>
        <p:spPr>
          <a:xfrm>
            <a:off x="5334985" y="4086074"/>
            <a:ext cx="1595800" cy="1409990"/>
          </a:xfrm>
          <a:custGeom>
            <a:avLst/>
            <a:gdLst/>
            <a:ahLst/>
            <a:cxnLst/>
            <a:rect l="l" t="t" r="r" b="b"/>
            <a:pathLst>
              <a:path w="43057" h="38041" extrusionOk="0">
                <a:moveTo>
                  <a:pt x="37377" y="1"/>
                </a:moveTo>
                <a:cubicBezTo>
                  <a:pt x="34489" y="1"/>
                  <a:pt x="33009" y="4029"/>
                  <a:pt x="31590" y="5976"/>
                </a:cubicBezTo>
                <a:cubicBezTo>
                  <a:pt x="29796" y="8442"/>
                  <a:pt x="27626" y="10621"/>
                  <a:pt x="24774" y="11821"/>
                </a:cubicBezTo>
                <a:cubicBezTo>
                  <a:pt x="21464" y="13213"/>
                  <a:pt x="17773" y="13243"/>
                  <a:pt x="14305" y="14009"/>
                </a:cubicBezTo>
                <a:cubicBezTo>
                  <a:pt x="4400" y="16198"/>
                  <a:pt x="6334" y="29935"/>
                  <a:pt x="0" y="35816"/>
                </a:cubicBezTo>
                <a:lnTo>
                  <a:pt x="3681" y="38041"/>
                </a:lnTo>
                <a:cubicBezTo>
                  <a:pt x="9056" y="36113"/>
                  <a:pt x="12436" y="30995"/>
                  <a:pt x="17878" y="29095"/>
                </a:cubicBezTo>
                <a:cubicBezTo>
                  <a:pt x="22915" y="27335"/>
                  <a:pt x="28739" y="27241"/>
                  <a:pt x="33066" y="23956"/>
                </a:cubicBezTo>
                <a:cubicBezTo>
                  <a:pt x="36304" y="21498"/>
                  <a:pt x="33702" y="18921"/>
                  <a:pt x="34308" y="15891"/>
                </a:cubicBezTo>
                <a:cubicBezTo>
                  <a:pt x="34463" y="15113"/>
                  <a:pt x="34958" y="14445"/>
                  <a:pt x="35512" y="13876"/>
                </a:cubicBezTo>
                <a:cubicBezTo>
                  <a:pt x="37747" y="11587"/>
                  <a:pt x="41760" y="10294"/>
                  <a:pt x="42464" y="6835"/>
                </a:cubicBezTo>
                <a:cubicBezTo>
                  <a:pt x="43057" y="3920"/>
                  <a:pt x="40618" y="54"/>
                  <a:pt x="37428" y="1"/>
                </a:cubicBezTo>
                <a:cubicBezTo>
                  <a:pt x="37411" y="1"/>
                  <a:pt x="37394" y="1"/>
                  <a:pt x="373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120f3d9c4b6_0_3015"/>
          <p:cNvSpPr/>
          <p:nvPr/>
        </p:nvSpPr>
        <p:spPr>
          <a:xfrm>
            <a:off x="5867202" y="4687824"/>
            <a:ext cx="58336" cy="305341"/>
          </a:xfrm>
          <a:custGeom>
            <a:avLst/>
            <a:gdLst/>
            <a:ahLst/>
            <a:cxnLst/>
            <a:rect l="l" t="t" r="r" b="b"/>
            <a:pathLst>
              <a:path w="1574" h="8238" extrusionOk="0">
                <a:moveTo>
                  <a:pt x="1372" y="1"/>
                </a:moveTo>
                <a:cubicBezTo>
                  <a:pt x="1309" y="1"/>
                  <a:pt x="1251" y="36"/>
                  <a:pt x="1237" y="119"/>
                </a:cubicBezTo>
                <a:lnTo>
                  <a:pt x="1239" y="119"/>
                </a:lnTo>
                <a:cubicBezTo>
                  <a:pt x="806" y="2778"/>
                  <a:pt x="232" y="5456"/>
                  <a:pt x="6" y="8140"/>
                </a:cubicBezTo>
                <a:cubicBezTo>
                  <a:pt x="0" y="8202"/>
                  <a:pt x="53" y="8237"/>
                  <a:pt x="105" y="8237"/>
                </a:cubicBezTo>
                <a:cubicBezTo>
                  <a:pt x="147" y="8237"/>
                  <a:pt x="189" y="8215"/>
                  <a:pt x="201" y="8167"/>
                </a:cubicBezTo>
                <a:cubicBezTo>
                  <a:pt x="829" y="5562"/>
                  <a:pt x="1126" y="2852"/>
                  <a:pt x="1553" y="206"/>
                </a:cubicBezTo>
                <a:cubicBezTo>
                  <a:pt x="1573" y="82"/>
                  <a:pt x="1467" y="1"/>
                  <a:pt x="1372" y="1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120f3d9c4b6_0_3015"/>
          <p:cNvSpPr/>
          <p:nvPr/>
        </p:nvSpPr>
        <p:spPr>
          <a:xfrm>
            <a:off x="5598499" y="4799501"/>
            <a:ext cx="71271" cy="371058"/>
          </a:xfrm>
          <a:custGeom>
            <a:avLst/>
            <a:gdLst/>
            <a:ahLst/>
            <a:cxnLst/>
            <a:rect l="l" t="t" r="r" b="b"/>
            <a:pathLst>
              <a:path w="1923" h="10011" extrusionOk="0">
                <a:moveTo>
                  <a:pt x="1792" y="0"/>
                </a:moveTo>
                <a:cubicBezTo>
                  <a:pt x="1751" y="0"/>
                  <a:pt x="1714" y="24"/>
                  <a:pt x="1704" y="78"/>
                </a:cubicBezTo>
                <a:cubicBezTo>
                  <a:pt x="1144" y="3346"/>
                  <a:pt x="431" y="6610"/>
                  <a:pt x="10" y="9898"/>
                </a:cubicBezTo>
                <a:cubicBezTo>
                  <a:pt x="1" y="9970"/>
                  <a:pt x="63" y="10010"/>
                  <a:pt x="125" y="10010"/>
                </a:cubicBezTo>
                <a:cubicBezTo>
                  <a:pt x="175" y="10010"/>
                  <a:pt x="226" y="9984"/>
                  <a:pt x="240" y="9928"/>
                </a:cubicBezTo>
                <a:cubicBezTo>
                  <a:pt x="1039" y="6728"/>
                  <a:pt x="1457" y="3399"/>
                  <a:pt x="1912" y="135"/>
                </a:cubicBezTo>
                <a:cubicBezTo>
                  <a:pt x="1922" y="55"/>
                  <a:pt x="1853" y="0"/>
                  <a:pt x="1792" y="0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120f3d9c4b6_0_3015"/>
          <p:cNvSpPr/>
          <p:nvPr/>
        </p:nvSpPr>
        <p:spPr>
          <a:xfrm>
            <a:off x="5811460" y="666420"/>
            <a:ext cx="1445697" cy="1847245"/>
          </a:xfrm>
          <a:custGeom>
            <a:avLst/>
            <a:gdLst/>
            <a:ahLst/>
            <a:cxnLst/>
            <a:rect l="l" t="t" r="r" b="b"/>
            <a:pathLst>
              <a:path w="39007" h="49838" extrusionOk="0">
                <a:moveTo>
                  <a:pt x="32665" y="0"/>
                </a:moveTo>
                <a:cubicBezTo>
                  <a:pt x="32350" y="0"/>
                  <a:pt x="32033" y="33"/>
                  <a:pt x="31718" y="101"/>
                </a:cubicBezTo>
                <a:cubicBezTo>
                  <a:pt x="28539" y="785"/>
                  <a:pt x="27948" y="5565"/>
                  <a:pt x="26897" y="8047"/>
                </a:cubicBezTo>
                <a:cubicBezTo>
                  <a:pt x="25572" y="11173"/>
                  <a:pt x="23770" y="14083"/>
                  <a:pt x="20981" y="16101"/>
                </a:cubicBezTo>
                <a:cubicBezTo>
                  <a:pt x="17743" y="18444"/>
                  <a:pt x="13752" y="19408"/>
                  <a:pt x="10186" y="21112"/>
                </a:cubicBezTo>
                <a:cubicBezTo>
                  <a:pt x="0" y="25981"/>
                  <a:pt x="5559" y="40384"/>
                  <a:pt x="178" y="48354"/>
                </a:cubicBezTo>
                <a:lnTo>
                  <a:pt x="4728" y="49838"/>
                </a:lnTo>
                <a:cubicBezTo>
                  <a:pt x="10070" y="46392"/>
                  <a:pt x="12443" y="39994"/>
                  <a:pt x="17862" y="36561"/>
                </a:cubicBezTo>
                <a:cubicBezTo>
                  <a:pt x="22877" y="33385"/>
                  <a:pt x="29165" y="31815"/>
                  <a:pt x="33028" y="27163"/>
                </a:cubicBezTo>
                <a:cubicBezTo>
                  <a:pt x="35917" y="23683"/>
                  <a:pt x="32448" y="21546"/>
                  <a:pt x="32341" y="18109"/>
                </a:cubicBezTo>
                <a:cubicBezTo>
                  <a:pt x="32313" y="17226"/>
                  <a:pt x="32681" y="16377"/>
                  <a:pt x="33139" y="15622"/>
                </a:cubicBezTo>
                <a:cubicBezTo>
                  <a:pt x="34984" y="12577"/>
                  <a:pt x="39007" y="10164"/>
                  <a:pt x="38898" y="6237"/>
                </a:cubicBezTo>
                <a:cubicBezTo>
                  <a:pt x="38814" y="3228"/>
                  <a:pt x="35816" y="0"/>
                  <a:pt x="326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g120f3d9c4b6_0_3015"/>
          <p:cNvGrpSpPr/>
          <p:nvPr/>
        </p:nvGrpSpPr>
        <p:grpSpPr>
          <a:xfrm>
            <a:off x="5964825" y="873057"/>
            <a:ext cx="1083226" cy="1546463"/>
            <a:chOff x="5964825" y="873057"/>
            <a:chExt cx="1083226" cy="1546463"/>
          </a:xfrm>
        </p:grpSpPr>
        <p:sp>
          <p:nvSpPr>
            <p:cNvPr id="95" name="Google Shape;95;g120f3d9c4b6_0_3015"/>
            <p:cNvSpPr/>
            <p:nvPr/>
          </p:nvSpPr>
          <p:spPr>
            <a:xfrm>
              <a:off x="5964825" y="873057"/>
              <a:ext cx="1042679" cy="1546463"/>
            </a:xfrm>
            <a:custGeom>
              <a:avLst/>
              <a:gdLst/>
              <a:ahLst/>
              <a:cxnLst/>
              <a:rect l="l" t="t" r="r" b="b"/>
              <a:pathLst>
                <a:path w="28133" h="41723" extrusionOk="0">
                  <a:moveTo>
                    <a:pt x="28031" y="0"/>
                  </a:moveTo>
                  <a:cubicBezTo>
                    <a:pt x="27998" y="0"/>
                    <a:pt x="27965" y="18"/>
                    <a:pt x="27952" y="58"/>
                  </a:cubicBezTo>
                  <a:lnTo>
                    <a:pt x="27951" y="58"/>
                  </a:lnTo>
                  <a:cubicBezTo>
                    <a:pt x="26558" y="4258"/>
                    <a:pt x="25079" y="8507"/>
                    <a:pt x="22077" y="11857"/>
                  </a:cubicBezTo>
                  <a:cubicBezTo>
                    <a:pt x="19265" y="14999"/>
                    <a:pt x="16037" y="17741"/>
                    <a:pt x="13247" y="20916"/>
                  </a:cubicBezTo>
                  <a:cubicBezTo>
                    <a:pt x="10531" y="24005"/>
                    <a:pt x="8013" y="27263"/>
                    <a:pt x="5722" y="30678"/>
                  </a:cubicBezTo>
                  <a:cubicBezTo>
                    <a:pt x="3466" y="34040"/>
                    <a:pt x="1079" y="37603"/>
                    <a:pt x="28" y="41554"/>
                  </a:cubicBezTo>
                  <a:cubicBezTo>
                    <a:pt x="0" y="41657"/>
                    <a:pt x="81" y="41723"/>
                    <a:pt x="162" y="41723"/>
                  </a:cubicBezTo>
                  <a:cubicBezTo>
                    <a:pt x="216" y="41723"/>
                    <a:pt x="271" y="41694"/>
                    <a:pt x="293" y="41626"/>
                  </a:cubicBezTo>
                  <a:cubicBezTo>
                    <a:pt x="1685" y="37519"/>
                    <a:pt x="4137" y="33756"/>
                    <a:pt x="6555" y="30186"/>
                  </a:cubicBezTo>
                  <a:cubicBezTo>
                    <a:pt x="9001" y="26573"/>
                    <a:pt x="11699" y="23139"/>
                    <a:pt x="14631" y="19908"/>
                  </a:cubicBezTo>
                  <a:cubicBezTo>
                    <a:pt x="17365" y="16898"/>
                    <a:pt x="20631" y="14296"/>
                    <a:pt x="23136" y="11092"/>
                  </a:cubicBezTo>
                  <a:cubicBezTo>
                    <a:pt x="25656" y="7869"/>
                    <a:pt x="26906" y="3952"/>
                    <a:pt x="28113" y="103"/>
                  </a:cubicBezTo>
                  <a:cubicBezTo>
                    <a:pt x="28132" y="41"/>
                    <a:pt x="28082" y="0"/>
                    <a:pt x="280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g120f3d9c4b6_0_3015"/>
            <p:cNvSpPr/>
            <p:nvPr/>
          </p:nvSpPr>
          <p:spPr>
            <a:xfrm>
              <a:off x="6484330" y="1421545"/>
              <a:ext cx="563721" cy="202338"/>
            </a:xfrm>
            <a:custGeom>
              <a:avLst/>
              <a:gdLst/>
              <a:ahLst/>
              <a:cxnLst/>
              <a:rect l="l" t="t" r="r" b="b"/>
              <a:pathLst>
                <a:path w="15210" h="5459" extrusionOk="0">
                  <a:moveTo>
                    <a:pt x="15072" y="1"/>
                  </a:moveTo>
                  <a:cubicBezTo>
                    <a:pt x="15065" y="1"/>
                    <a:pt x="15058" y="2"/>
                    <a:pt x="15050" y="3"/>
                  </a:cubicBezTo>
                  <a:cubicBezTo>
                    <a:pt x="9961" y="1137"/>
                    <a:pt x="4773" y="2915"/>
                    <a:pt x="103" y="5246"/>
                  </a:cubicBezTo>
                  <a:cubicBezTo>
                    <a:pt x="1" y="5297"/>
                    <a:pt x="55" y="5458"/>
                    <a:pt x="157" y="5458"/>
                  </a:cubicBezTo>
                  <a:cubicBezTo>
                    <a:pt x="167" y="5458"/>
                    <a:pt x="179" y="5456"/>
                    <a:pt x="190" y="5452"/>
                  </a:cubicBezTo>
                  <a:cubicBezTo>
                    <a:pt x="5197" y="3732"/>
                    <a:pt x="9944" y="1502"/>
                    <a:pt x="15099" y="185"/>
                  </a:cubicBezTo>
                  <a:cubicBezTo>
                    <a:pt x="15209" y="157"/>
                    <a:pt x="15173" y="1"/>
                    <a:pt x="1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g120f3d9c4b6_0_3015"/>
            <p:cNvSpPr/>
            <p:nvPr/>
          </p:nvSpPr>
          <p:spPr>
            <a:xfrm>
              <a:off x="6360578" y="1745345"/>
              <a:ext cx="598189" cy="59971"/>
            </a:xfrm>
            <a:custGeom>
              <a:avLst/>
              <a:gdLst/>
              <a:ahLst/>
              <a:cxnLst/>
              <a:rect l="l" t="t" r="r" b="b"/>
              <a:pathLst>
                <a:path w="16140" h="1618" extrusionOk="0">
                  <a:moveTo>
                    <a:pt x="11934" y="0"/>
                  </a:moveTo>
                  <a:cubicBezTo>
                    <a:pt x="10635" y="0"/>
                    <a:pt x="9336" y="69"/>
                    <a:pt x="8073" y="153"/>
                  </a:cubicBezTo>
                  <a:cubicBezTo>
                    <a:pt x="5456" y="327"/>
                    <a:pt x="2688" y="602"/>
                    <a:pt x="166" y="1349"/>
                  </a:cubicBezTo>
                  <a:cubicBezTo>
                    <a:pt x="0" y="1398"/>
                    <a:pt x="60" y="1617"/>
                    <a:pt x="214" y="1617"/>
                  </a:cubicBezTo>
                  <a:cubicBezTo>
                    <a:pt x="222" y="1617"/>
                    <a:pt x="230" y="1617"/>
                    <a:pt x="239" y="1616"/>
                  </a:cubicBezTo>
                  <a:cubicBezTo>
                    <a:pt x="2934" y="1194"/>
                    <a:pt x="5569" y="646"/>
                    <a:pt x="8300" y="456"/>
                  </a:cubicBezTo>
                  <a:cubicBezTo>
                    <a:pt x="9163" y="396"/>
                    <a:pt x="10021" y="377"/>
                    <a:pt x="10878" y="377"/>
                  </a:cubicBezTo>
                  <a:cubicBezTo>
                    <a:pt x="12571" y="377"/>
                    <a:pt x="14258" y="454"/>
                    <a:pt x="15959" y="454"/>
                  </a:cubicBezTo>
                  <a:cubicBezTo>
                    <a:pt x="15982" y="454"/>
                    <a:pt x="16006" y="454"/>
                    <a:pt x="16030" y="454"/>
                  </a:cubicBezTo>
                  <a:cubicBezTo>
                    <a:pt x="16115" y="454"/>
                    <a:pt x="16139" y="316"/>
                    <a:pt x="16050" y="301"/>
                  </a:cubicBezTo>
                  <a:cubicBezTo>
                    <a:pt x="14711" y="79"/>
                    <a:pt x="13323" y="0"/>
                    <a:pt x="119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98;g120f3d9c4b6_0_3015"/>
          <p:cNvSpPr/>
          <p:nvPr/>
        </p:nvSpPr>
        <p:spPr>
          <a:xfrm>
            <a:off x="6313101" y="1399491"/>
            <a:ext cx="30539" cy="361198"/>
          </a:xfrm>
          <a:custGeom>
            <a:avLst/>
            <a:gdLst/>
            <a:ahLst/>
            <a:cxnLst/>
            <a:rect l="l" t="t" r="r" b="b"/>
            <a:pathLst>
              <a:path w="824" h="9745" extrusionOk="0">
                <a:moveTo>
                  <a:pt x="761" y="0"/>
                </a:moveTo>
                <a:cubicBezTo>
                  <a:pt x="727" y="0"/>
                  <a:pt x="692" y="22"/>
                  <a:pt x="687" y="64"/>
                </a:cubicBezTo>
                <a:cubicBezTo>
                  <a:pt x="347" y="3161"/>
                  <a:pt x="0" y="6602"/>
                  <a:pt x="556" y="9690"/>
                </a:cubicBezTo>
                <a:cubicBezTo>
                  <a:pt x="563" y="9728"/>
                  <a:pt x="591" y="9744"/>
                  <a:pt x="621" y="9744"/>
                </a:cubicBezTo>
                <a:cubicBezTo>
                  <a:pt x="659" y="9744"/>
                  <a:pt x="701" y="9716"/>
                  <a:pt x="704" y="9670"/>
                </a:cubicBezTo>
                <a:cubicBezTo>
                  <a:pt x="786" y="8077"/>
                  <a:pt x="621" y="6462"/>
                  <a:pt x="635" y="4865"/>
                </a:cubicBezTo>
                <a:cubicBezTo>
                  <a:pt x="648" y="3263"/>
                  <a:pt x="709" y="1663"/>
                  <a:pt x="821" y="64"/>
                </a:cubicBezTo>
                <a:cubicBezTo>
                  <a:pt x="824" y="21"/>
                  <a:pt x="793" y="0"/>
                  <a:pt x="761" y="0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120f3d9c4b6_0_3015"/>
          <p:cNvSpPr/>
          <p:nvPr/>
        </p:nvSpPr>
        <p:spPr>
          <a:xfrm>
            <a:off x="6262474" y="1524808"/>
            <a:ext cx="35209" cy="343148"/>
          </a:xfrm>
          <a:custGeom>
            <a:avLst/>
            <a:gdLst/>
            <a:ahLst/>
            <a:cxnLst/>
            <a:rect l="l" t="t" r="r" b="b"/>
            <a:pathLst>
              <a:path w="950" h="9258" extrusionOk="0">
                <a:moveTo>
                  <a:pt x="178" y="1"/>
                </a:moveTo>
                <a:cubicBezTo>
                  <a:pt x="88" y="1"/>
                  <a:pt x="1" y="59"/>
                  <a:pt x="9" y="176"/>
                </a:cubicBezTo>
                <a:cubicBezTo>
                  <a:pt x="210" y="3163"/>
                  <a:pt x="254" y="6216"/>
                  <a:pt x="695" y="9177"/>
                </a:cubicBezTo>
                <a:cubicBezTo>
                  <a:pt x="704" y="9233"/>
                  <a:pt x="746" y="9257"/>
                  <a:pt x="791" y="9257"/>
                </a:cubicBezTo>
                <a:cubicBezTo>
                  <a:pt x="849" y="9257"/>
                  <a:pt x="913" y="9216"/>
                  <a:pt x="914" y="9148"/>
                </a:cubicBezTo>
                <a:cubicBezTo>
                  <a:pt x="949" y="6167"/>
                  <a:pt x="577" y="3149"/>
                  <a:pt x="373" y="176"/>
                </a:cubicBezTo>
                <a:cubicBezTo>
                  <a:pt x="365" y="59"/>
                  <a:pt x="270" y="1"/>
                  <a:pt x="178" y="1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120f3d9c4b6_0_3015"/>
          <p:cNvSpPr/>
          <p:nvPr/>
        </p:nvSpPr>
        <p:spPr>
          <a:xfrm>
            <a:off x="6086130" y="2058618"/>
            <a:ext cx="304098" cy="97110"/>
          </a:xfrm>
          <a:custGeom>
            <a:avLst/>
            <a:gdLst/>
            <a:ahLst/>
            <a:cxnLst/>
            <a:rect l="l" t="t" r="r" b="b"/>
            <a:pathLst>
              <a:path w="8205" h="2620" extrusionOk="0">
                <a:moveTo>
                  <a:pt x="8043" y="0"/>
                </a:moveTo>
                <a:cubicBezTo>
                  <a:pt x="5332" y="204"/>
                  <a:pt x="2321" y="851"/>
                  <a:pt x="67" y="2447"/>
                </a:cubicBezTo>
                <a:cubicBezTo>
                  <a:pt x="0" y="2494"/>
                  <a:pt x="27" y="2619"/>
                  <a:pt x="104" y="2619"/>
                </a:cubicBezTo>
                <a:cubicBezTo>
                  <a:pt x="114" y="2619"/>
                  <a:pt x="125" y="2617"/>
                  <a:pt x="137" y="2612"/>
                </a:cubicBezTo>
                <a:cubicBezTo>
                  <a:pt x="2772" y="1507"/>
                  <a:pt x="5158" y="504"/>
                  <a:pt x="8043" y="252"/>
                </a:cubicBezTo>
                <a:cubicBezTo>
                  <a:pt x="8198" y="238"/>
                  <a:pt x="8204" y="1"/>
                  <a:pt x="8054" y="1"/>
                </a:cubicBezTo>
                <a:cubicBezTo>
                  <a:pt x="8051" y="1"/>
                  <a:pt x="8047" y="1"/>
                  <a:pt x="8043" y="1"/>
                </a:cubicBezTo>
                <a:lnTo>
                  <a:pt x="8043" y="0"/>
                </a:ln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120f3d9c4b6_0_3015"/>
          <p:cNvSpPr/>
          <p:nvPr/>
        </p:nvSpPr>
        <p:spPr>
          <a:xfrm>
            <a:off x="6017861" y="1709762"/>
            <a:ext cx="34950" cy="417982"/>
          </a:xfrm>
          <a:custGeom>
            <a:avLst/>
            <a:gdLst/>
            <a:ahLst/>
            <a:cxnLst/>
            <a:rect l="l" t="t" r="r" b="b"/>
            <a:pathLst>
              <a:path w="943" h="11277" extrusionOk="0">
                <a:moveTo>
                  <a:pt x="115" y="1"/>
                </a:moveTo>
                <a:cubicBezTo>
                  <a:pt x="56" y="1"/>
                  <a:pt x="1" y="38"/>
                  <a:pt x="5" y="115"/>
                </a:cubicBezTo>
                <a:cubicBezTo>
                  <a:pt x="220" y="3788"/>
                  <a:pt x="288" y="7489"/>
                  <a:pt x="640" y="11151"/>
                </a:cubicBezTo>
                <a:cubicBezTo>
                  <a:pt x="648" y="11234"/>
                  <a:pt x="714" y="11276"/>
                  <a:pt x="777" y="11276"/>
                </a:cubicBezTo>
                <a:cubicBezTo>
                  <a:pt x="839" y="11276"/>
                  <a:pt x="899" y="11235"/>
                  <a:pt x="900" y="11151"/>
                </a:cubicBezTo>
                <a:cubicBezTo>
                  <a:pt x="942" y="7477"/>
                  <a:pt x="575" y="3772"/>
                  <a:pt x="244" y="115"/>
                </a:cubicBezTo>
                <a:cubicBezTo>
                  <a:pt x="237" y="40"/>
                  <a:pt x="174" y="1"/>
                  <a:pt x="115" y="1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120f3d9c4b6_0_3015"/>
          <p:cNvSpPr/>
          <p:nvPr/>
        </p:nvSpPr>
        <p:spPr>
          <a:xfrm>
            <a:off x="5453548" y="3730657"/>
            <a:ext cx="832720" cy="1402873"/>
          </a:xfrm>
          <a:custGeom>
            <a:avLst/>
            <a:gdLst/>
            <a:ahLst/>
            <a:cxnLst/>
            <a:rect l="l" t="t" r="r" b="b"/>
            <a:pathLst>
              <a:path w="22468" h="37849" extrusionOk="0">
                <a:moveTo>
                  <a:pt x="18489" y="0"/>
                </a:moveTo>
                <a:cubicBezTo>
                  <a:pt x="17264" y="0"/>
                  <a:pt x="16452" y="899"/>
                  <a:pt x="15564" y="2462"/>
                </a:cubicBezTo>
                <a:cubicBezTo>
                  <a:pt x="15059" y="3351"/>
                  <a:pt x="15163" y="4467"/>
                  <a:pt x="14900" y="5456"/>
                </a:cubicBezTo>
                <a:cubicBezTo>
                  <a:pt x="14301" y="7708"/>
                  <a:pt x="12834" y="9717"/>
                  <a:pt x="10874" y="10975"/>
                </a:cubicBezTo>
                <a:cubicBezTo>
                  <a:pt x="10020" y="11522"/>
                  <a:pt x="9080" y="11930"/>
                  <a:pt x="8243" y="12503"/>
                </a:cubicBezTo>
                <a:cubicBezTo>
                  <a:pt x="5249" y="14550"/>
                  <a:pt x="4105" y="18369"/>
                  <a:pt x="3554" y="21953"/>
                </a:cubicBezTo>
                <a:cubicBezTo>
                  <a:pt x="3009" y="25503"/>
                  <a:pt x="1513" y="24732"/>
                  <a:pt x="735" y="27215"/>
                </a:cubicBezTo>
                <a:cubicBezTo>
                  <a:pt x="0" y="29562"/>
                  <a:pt x="154" y="31688"/>
                  <a:pt x="1904" y="37438"/>
                </a:cubicBezTo>
                <a:lnTo>
                  <a:pt x="3346" y="37849"/>
                </a:lnTo>
                <a:cubicBezTo>
                  <a:pt x="3842" y="33937"/>
                  <a:pt x="7500" y="33924"/>
                  <a:pt x="8830" y="33402"/>
                </a:cubicBezTo>
                <a:cubicBezTo>
                  <a:pt x="9971" y="32954"/>
                  <a:pt x="10925" y="32203"/>
                  <a:pt x="11313" y="31002"/>
                </a:cubicBezTo>
                <a:cubicBezTo>
                  <a:pt x="11928" y="29096"/>
                  <a:pt x="10655" y="27191"/>
                  <a:pt x="12133" y="25523"/>
                </a:cubicBezTo>
                <a:cubicBezTo>
                  <a:pt x="12288" y="25348"/>
                  <a:pt x="12459" y="25189"/>
                  <a:pt x="12644" y="25045"/>
                </a:cubicBezTo>
                <a:cubicBezTo>
                  <a:pt x="14087" y="23924"/>
                  <a:pt x="16268" y="24034"/>
                  <a:pt x="17398" y="22502"/>
                </a:cubicBezTo>
                <a:cubicBezTo>
                  <a:pt x="18719" y="20712"/>
                  <a:pt x="18743" y="18538"/>
                  <a:pt x="18160" y="16430"/>
                </a:cubicBezTo>
                <a:cubicBezTo>
                  <a:pt x="17505" y="14062"/>
                  <a:pt x="20200" y="12342"/>
                  <a:pt x="21234" y="10199"/>
                </a:cubicBezTo>
                <a:cubicBezTo>
                  <a:pt x="22005" y="8600"/>
                  <a:pt x="22363" y="7519"/>
                  <a:pt x="22430" y="5377"/>
                </a:cubicBezTo>
                <a:cubicBezTo>
                  <a:pt x="22468" y="4194"/>
                  <a:pt x="21916" y="1390"/>
                  <a:pt x="20859" y="792"/>
                </a:cubicBezTo>
                <a:cubicBezTo>
                  <a:pt x="19904" y="252"/>
                  <a:pt x="19139" y="0"/>
                  <a:pt x="1848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Google Shape;103;g120f3d9c4b6_0_3015"/>
          <p:cNvGrpSpPr/>
          <p:nvPr/>
        </p:nvGrpSpPr>
        <p:grpSpPr>
          <a:xfrm>
            <a:off x="5544425" y="3897932"/>
            <a:ext cx="664123" cy="1223997"/>
            <a:chOff x="5544425" y="3897932"/>
            <a:chExt cx="664123" cy="1223997"/>
          </a:xfrm>
        </p:grpSpPr>
        <p:sp>
          <p:nvSpPr>
            <p:cNvPr id="104" name="Google Shape;104;g120f3d9c4b6_0_3015"/>
            <p:cNvSpPr/>
            <p:nvPr/>
          </p:nvSpPr>
          <p:spPr>
            <a:xfrm>
              <a:off x="5544425" y="3970097"/>
              <a:ext cx="569502" cy="1151832"/>
            </a:xfrm>
            <a:custGeom>
              <a:avLst/>
              <a:gdLst/>
              <a:ahLst/>
              <a:cxnLst/>
              <a:rect l="l" t="t" r="r" b="b"/>
              <a:pathLst>
                <a:path w="15366" h="31076" extrusionOk="0">
                  <a:moveTo>
                    <a:pt x="15284" y="1"/>
                  </a:moveTo>
                  <a:cubicBezTo>
                    <a:pt x="15257" y="1"/>
                    <a:pt x="15232" y="15"/>
                    <a:pt x="15222" y="48"/>
                  </a:cubicBezTo>
                  <a:lnTo>
                    <a:pt x="15224" y="49"/>
                  </a:lnTo>
                  <a:cubicBezTo>
                    <a:pt x="13722" y="5520"/>
                    <a:pt x="9630" y="9520"/>
                    <a:pt x="6351" y="13964"/>
                  </a:cubicBezTo>
                  <a:cubicBezTo>
                    <a:pt x="2681" y="18939"/>
                    <a:pt x="886" y="24880"/>
                    <a:pt x="11" y="30951"/>
                  </a:cubicBezTo>
                  <a:cubicBezTo>
                    <a:pt x="1" y="31025"/>
                    <a:pt x="61" y="31075"/>
                    <a:pt x="117" y="31075"/>
                  </a:cubicBezTo>
                  <a:cubicBezTo>
                    <a:pt x="154" y="31075"/>
                    <a:pt x="190" y="31054"/>
                    <a:pt x="204" y="31003"/>
                  </a:cubicBezTo>
                  <a:cubicBezTo>
                    <a:pt x="1042" y="27865"/>
                    <a:pt x="1615" y="24670"/>
                    <a:pt x="2709" y="21603"/>
                  </a:cubicBezTo>
                  <a:cubicBezTo>
                    <a:pt x="3753" y="18673"/>
                    <a:pt x="5280" y="16061"/>
                    <a:pt x="7128" y="13574"/>
                  </a:cubicBezTo>
                  <a:cubicBezTo>
                    <a:pt x="10264" y="9357"/>
                    <a:pt x="14141" y="5365"/>
                    <a:pt x="15354" y="85"/>
                  </a:cubicBezTo>
                  <a:cubicBezTo>
                    <a:pt x="15365" y="34"/>
                    <a:pt x="15324" y="1"/>
                    <a:pt x="15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g120f3d9c4b6_0_3015"/>
            <p:cNvSpPr/>
            <p:nvPr/>
          </p:nvSpPr>
          <p:spPr>
            <a:xfrm>
              <a:off x="5748565" y="4210946"/>
              <a:ext cx="43363" cy="279804"/>
            </a:xfrm>
            <a:custGeom>
              <a:avLst/>
              <a:gdLst/>
              <a:ahLst/>
              <a:cxnLst/>
              <a:rect l="l" t="t" r="r" b="b"/>
              <a:pathLst>
                <a:path w="1170" h="7549" extrusionOk="0">
                  <a:moveTo>
                    <a:pt x="146" y="1"/>
                  </a:moveTo>
                  <a:cubicBezTo>
                    <a:pt x="100" y="1"/>
                    <a:pt x="54" y="31"/>
                    <a:pt x="53" y="91"/>
                  </a:cubicBezTo>
                  <a:cubicBezTo>
                    <a:pt x="1" y="2594"/>
                    <a:pt x="241" y="5099"/>
                    <a:pt x="1008" y="7494"/>
                  </a:cubicBezTo>
                  <a:cubicBezTo>
                    <a:pt x="1020" y="7531"/>
                    <a:pt x="1056" y="7549"/>
                    <a:pt x="1090" y="7549"/>
                  </a:cubicBezTo>
                  <a:cubicBezTo>
                    <a:pt x="1131" y="7549"/>
                    <a:pt x="1170" y="7523"/>
                    <a:pt x="1164" y="7473"/>
                  </a:cubicBezTo>
                  <a:cubicBezTo>
                    <a:pt x="1025" y="6320"/>
                    <a:pt x="715" y="5197"/>
                    <a:pt x="534" y="4050"/>
                  </a:cubicBezTo>
                  <a:cubicBezTo>
                    <a:pt x="326" y="2738"/>
                    <a:pt x="285" y="1417"/>
                    <a:pt x="241" y="91"/>
                  </a:cubicBezTo>
                  <a:cubicBezTo>
                    <a:pt x="239" y="31"/>
                    <a:pt x="193" y="1"/>
                    <a:pt x="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g120f3d9c4b6_0_3015"/>
            <p:cNvSpPr/>
            <p:nvPr/>
          </p:nvSpPr>
          <p:spPr>
            <a:xfrm>
              <a:off x="5607987" y="4698610"/>
              <a:ext cx="212479" cy="146926"/>
            </a:xfrm>
            <a:custGeom>
              <a:avLst/>
              <a:gdLst/>
              <a:ahLst/>
              <a:cxnLst/>
              <a:rect l="l" t="t" r="r" b="b"/>
              <a:pathLst>
                <a:path w="5733" h="3964" extrusionOk="0">
                  <a:moveTo>
                    <a:pt x="5575" y="0"/>
                  </a:moveTo>
                  <a:cubicBezTo>
                    <a:pt x="5560" y="0"/>
                    <a:pt x="5544" y="4"/>
                    <a:pt x="5528" y="11"/>
                  </a:cubicBezTo>
                  <a:lnTo>
                    <a:pt x="5528" y="10"/>
                  </a:lnTo>
                  <a:cubicBezTo>
                    <a:pt x="4241" y="621"/>
                    <a:pt x="2964" y="1108"/>
                    <a:pt x="1856" y="2030"/>
                  </a:cubicBezTo>
                  <a:cubicBezTo>
                    <a:pt x="1243" y="2540"/>
                    <a:pt x="435" y="3118"/>
                    <a:pt x="36" y="3827"/>
                  </a:cubicBezTo>
                  <a:cubicBezTo>
                    <a:pt x="1" y="3890"/>
                    <a:pt x="52" y="3964"/>
                    <a:pt x="114" y="3964"/>
                  </a:cubicBezTo>
                  <a:cubicBezTo>
                    <a:pt x="129" y="3964"/>
                    <a:pt x="144" y="3960"/>
                    <a:pt x="159" y="3951"/>
                  </a:cubicBezTo>
                  <a:cubicBezTo>
                    <a:pt x="787" y="3567"/>
                    <a:pt x="1283" y="2924"/>
                    <a:pt x="1834" y="2440"/>
                  </a:cubicBezTo>
                  <a:cubicBezTo>
                    <a:pt x="2984" y="1428"/>
                    <a:pt x="4284" y="872"/>
                    <a:pt x="5631" y="186"/>
                  </a:cubicBezTo>
                  <a:cubicBezTo>
                    <a:pt x="5733" y="134"/>
                    <a:pt x="5670" y="0"/>
                    <a:pt x="5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g120f3d9c4b6_0_3015"/>
            <p:cNvSpPr/>
            <p:nvPr/>
          </p:nvSpPr>
          <p:spPr>
            <a:xfrm>
              <a:off x="5970236" y="4103717"/>
              <a:ext cx="238312" cy="145109"/>
            </a:xfrm>
            <a:custGeom>
              <a:avLst/>
              <a:gdLst/>
              <a:ahLst/>
              <a:cxnLst/>
              <a:rect l="l" t="t" r="r" b="b"/>
              <a:pathLst>
                <a:path w="6430" h="3915" extrusionOk="0">
                  <a:moveTo>
                    <a:pt x="6344" y="0"/>
                  </a:moveTo>
                  <a:cubicBezTo>
                    <a:pt x="6338" y="0"/>
                    <a:pt x="6332" y="1"/>
                    <a:pt x="6325" y="4"/>
                  </a:cubicBezTo>
                  <a:cubicBezTo>
                    <a:pt x="4063" y="756"/>
                    <a:pt x="1931" y="2244"/>
                    <a:pt x="84" y="3727"/>
                  </a:cubicBezTo>
                  <a:cubicBezTo>
                    <a:pt x="0" y="3793"/>
                    <a:pt x="77" y="3915"/>
                    <a:pt x="167" y="3915"/>
                  </a:cubicBezTo>
                  <a:cubicBezTo>
                    <a:pt x="184" y="3915"/>
                    <a:pt x="202" y="3911"/>
                    <a:pt x="219" y="3901"/>
                  </a:cubicBezTo>
                  <a:cubicBezTo>
                    <a:pt x="2304" y="2660"/>
                    <a:pt x="4185" y="1197"/>
                    <a:pt x="6373" y="117"/>
                  </a:cubicBezTo>
                  <a:cubicBezTo>
                    <a:pt x="6430" y="89"/>
                    <a:pt x="6399" y="0"/>
                    <a:pt x="6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g120f3d9c4b6_0_3015"/>
            <p:cNvSpPr/>
            <p:nvPr/>
          </p:nvSpPr>
          <p:spPr>
            <a:xfrm>
              <a:off x="6016416" y="3897932"/>
              <a:ext cx="46625" cy="203857"/>
            </a:xfrm>
            <a:custGeom>
              <a:avLst/>
              <a:gdLst/>
              <a:ahLst/>
              <a:cxnLst/>
              <a:rect l="l" t="t" r="r" b="b"/>
              <a:pathLst>
                <a:path w="1258" h="5500" extrusionOk="0">
                  <a:moveTo>
                    <a:pt x="75" y="0"/>
                  </a:moveTo>
                  <a:cubicBezTo>
                    <a:pt x="65" y="0"/>
                    <a:pt x="55" y="8"/>
                    <a:pt x="54" y="19"/>
                  </a:cubicBezTo>
                  <a:cubicBezTo>
                    <a:pt x="1" y="863"/>
                    <a:pt x="262" y="1728"/>
                    <a:pt x="429" y="2554"/>
                  </a:cubicBezTo>
                  <a:cubicBezTo>
                    <a:pt x="624" y="3521"/>
                    <a:pt x="801" y="4497"/>
                    <a:pt x="1090" y="5442"/>
                  </a:cubicBezTo>
                  <a:cubicBezTo>
                    <a:pt x="1102" y="5480"/>
                    <a:pt x="1139" y="5499"/>
                    <a:pt x="1174" y="5499"/>
                  </a:cubicBezTo>
                  <a:cubicBezTo>
                    <a:pt x="1217" y="5499"/>
                    <a:pt x="1258" y="5472"/>
                    <a:pt x="1252" y="5420"/>
                  </a:cubicBezTo>
                  <a:cubicBezTo>
                    <a:pt x="1155" y="4495"/>
                    <a:pt x="957" y="3587"/>
                    <a:pt x="772" y="2677"/>
                  </a:cubicBezTo>
                  <a:cubicBezTo>
                    <a:pt x="592" y="1791"/>
                    <a:pt x="498" y="822"/>
                    <a:pt x="90" y="10"/>
                  </a:cubicBezTo>
                  <a:cubicBezTo>
                    <a:pt x="86" y="3"/>
                    <a:pt x="81" y="0"/>
                    <a:pt x="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g120f3d9c4b6_0_3015"/>
            <p:cNvSpPr/>
            <p:nvPr/>
          </p:nvSpPr>
          <p:spPr>
            <a:xfrm>
              <a:off x="5756126" y="4389228"/>
              <a:ext cx="356727" cy="141440"/>
            </a:xfrm>
            <a:custGeom>
              <a:avLst/>
              <a:gdLst/>
              <a:ahLst/>
              <a:cxnLst/>
              <a:rect l="l" t="t" r="r" b="b"/>
              <a:pathLst>
                <a:path w="9625" h="3816" extrusionOk="0">
                  <a:moveTo>
                    <a:pt x="9523" y="1"/>
                  </a:moveTo>
                  <a:cubicBezTo>
                    <a:pt x="9511" y="1"/>
                    <a:pt x="9499" y="4"/>
                    <a:pt x="9487" y="13"/>
                  </a:cubicBezTo>
                  <a:cubicBezTo>
                    <a:pt x="6748" y="2049"/>
                    <a:pt x="3387" y="2920"/>
                    <a:pt x="103" y="3627"/>
                  </a:cubicBezTo>
                  <a:cubicBezTo>
                    <a:pt x="0" y="3649"/>
                    <a:pt x="20" y="3816"/>
                    <a:pt x="123" y="3816"/>
                  </a:cubicBezTo>
                  <a:cubicBezTo>
                    <a:pt x="125" y="3816"/>
                    <a:pt x="127" y="3816"/>
                    <a:pt x="129" y="3816"/>
                  </a:cubicBezTo>
                  <a:cubicBezTo>
                    <a:pt x="3301" y="3626"/>
                    <a:pt x="7200" y="2294"/>
                    <a:pt x="9575" y="128"/>
                  </a:cubicBezTo>
                  <a:cubicBezTo>
                    <a:pt x="9625" y="82"/>
                    <a:pt x="9578" y="1"/>
                    <a:pt x="9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g120f3d9c4b6_0_3015"/>
            <p:cNvSpPr/>
            <p:nvPr/>
          </p:nvSpPr>
          <p:spPr>
            <a:xfrm>
              <a:off x="5699457" y="4237077"/>
              <a:ext cx="64118" cy="259640"/>
            </a:xfrm>
            <a:custGeom>
              <a:avLst/>
              <a:gdLst/>
              <a:ahLst/>
              <a:cxnLst/>
              <a:rect l="l" t="t" r="r" b="b"/>
              <a:pathLst>
                <a:path w="1730" h="7005" extrusionOk="0">
                  <a:moveTo>
                    <a:pt x="286" y="1"/>
                  </a:moveTo>
                  <a:cubicBezTo>
                    <a:pt x="239" y="1"/>
                    <a:pt x="190" y="31"/>
                    <a:pt x="185" y="91"/>
                  </a:cubicBezTo>
                  <a:cubicBezTo>
                    <a:pt x="0" y="2412"/>
                    <a:pt x="574" y="4880"/>
                    <a:pt x="1588" y="6969"/>
                  </a:cubicBezTo>
                  <a:cubicBezTo>
                    <a:pt x="1600" y="6994"/>
                    <a:pt x="1621" y="7004"/>
                    <a:pt x="1642" y="7004"/>
                  </a:cubicBezTo>
                  <a:cubicBezTo>
                    <a:pt x="1685" y="7004"/>
                    <a:pt x="1730" y="6963"/>
                    <a:pt x="1718" y="6913"/>
                  </a:cubicBezTo>
                  <a:cubicBezTo>
                    <a:pt x="1185" y="4587"/>
                    <a:pt x="269" y="2542"/>
                    <a:pt x="374" y="91"/>
                  </a:cubicBezTo>
                  <a:cubicBezTo>
                    <a:pt x="377" y="30"/>
                    <a:pt x="332" y="1"/>
                    <a:pt x="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111;g120f3d9c4b6_0_3015"/>
          <p:cNvSpPr/>
          <p:nvPr/>
        </p:nvSpPr>
        <p:spPr>
          <a:xfrm>
            <a:off x="5564921" y="4616622"/>
            <a:ext cx="45476" cy="224132"/>
          </a:xfrm>
          <a:custGeom>
            <a:avLst/>
            <a:gdLst/>
            <a:ahLst/>
            <a:cxnLst/>
            <a:rect l="l" t="t" r="r" b="b"/>
            <a:pathLst>
              <a:path w="1227" h="6047" extrusionOk="0">
                <a:moveTo>
                  <a:pt x="220" y="1"/>
                </a:moveTo>
                <a:cubicBezTo>
                  <a:pt x="195" y="1"/>
                  <a:pt x="171" y="17"/>
                  <a:pt x="169" y="48"/>
                </a:cubicBezTo>
                <a:cubicBezTo>
                  <a:pt x="1" y="1944"/>
                  <a:pt x="197" y="4278"/>
                  <a:pt x="1062" y="6003"/>
                </a:cubicBezTo>
                <a:cubicBezTo>
                  <a:pt x="1077" y="6034"/>
                  <a:pt x="1101" y="6047"/>
                  <a:pt x="1126" y="6047"/>
                </a:cubicBezTo>
                <a:cubicBezTo>
                  <a:pt x="1175" y="6047"/>
                  <a:pt x="1226" y="5996"/>
                  <a:pt x="1216" y="5938"/>
                </a:cubicBezTo>
                <a:cubicBezTo>
                  <a:pt x="1062" y="5022"/>
                  <a:pt x="754" y="4137"/>
                  <a:pt x="598" y="3217"/>
                </a:cubicBezTo>
                <a:cubicBezTo>
                  <a:pt x="419" y="2168"/>
                  <a:pt x="347" y="1109"/>
                  <a:pt x="271" y="48"/>
                </a:cubicBezTo>
                <a:cubicBezTo>
                  <a:pt x="269" y="17"/>
                  <a:pt x="244" y="1"/>
                  <a:pt x="220" y="1"/>
                </a:cubicBezTo>
                <a:close/>
              </a:path>
            </a:pathLst>
          </a:custGeom>
          <a:solidFill>
            <a:srgbClr val="C341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120f3d9c4b6_0_3015"/>
          <p:cNvSpPr/>
          <p:nvPr/>
        </p:nvSpPr>
        <p:spPr>
          <a:xfrm>
            <a:off x="1939912" y="1357497"/>
            <a:ext cx="1407226" cy="1575930"/>
          </a:xfrm>
          <a:custGeom>
            <a:avLst/>
            <a:gdLst/>
            <a:ahLst/>
            <a:cxnLst/>
            <a:rect l="l" t="t" r="r" b="b"/>
            <a:pathLst>
              <a:path w="37969" h="42518" extrusionOk="0">
                <a:moveTo>
                  <a:pt x="21717" y="5936"/>
                </a:moveTo>
                <a:cubicBezTo>
                  <a:pt x="22109" y="5936"/>
                  <a:pt x="22523" y="6210"/>
                  <a:pt x="22835" y="6490"/>
                </a:cubicBezTo>
                <a:cubicBezTo>
                  <a:pt x="23777" y="7333"/>
                  <a:pt x="23657" y="8734"/>
                  <a:pt x="24013" y="9841"/>
                </a:cubicBezTo>
                <a:cubicBezTo>
                  <a:pt x="24369" y="10955"/>
                  <a:pt x="24901" y="11869"/>
                  <a:pt x="24676" y="13086"/>
                </a:cubicBezTo>
                <a:cubicBezTo>
                  <a:pt x="24531" y="13870"/>
                  <a:pt x="24035" y="14714"/>
                  <a:pt x="23241" y="14784"/>
                </a:cubicBezTo>
                <a:cubicBezTo>
                  <a:pt x="23209" y="14787"/>
                  <a:pt x="23176" y="14788"/>
                  <a:pt x="23144" y="14788"/>
                </a:cubicBezTo>
                <a:cubicBezTo>
                  <a:pt x="22560" y="14788"/>
                  <a:pt x="22031" y="14338"/>
                  <a:pt x="21792" y="13797"/>
                </a:cubicBezTo>
                <a:cubicBezTo>
                  <a:pt x="21540" y="13227"/>
                  <a:pt x="21549" y="12577"/>
                  <a:pt x="21604" y="11956"/>
                </a:cubicBezTo>
                <a:cubicBezTo>
                  <a:pt x="21657" y="11335"/>
                  <a:pt x="21752" y="10707"/>
                  <a:pt x="21656" y="10091"/>
                </a:cubicBezTo>
                <a:cubicBezTo>
                  <a:pt x="21475" y="8937"/>
                  <a:pt x="20642" y="7854"/>
                  <a:pt x="20902" y="6715"/>
                </a:cubicBezTo>
                <a:lnTo>
                  <a:pt x="20902" y="6715"/>
                </a:lnTo>
                <a:lnTo>
                  <a:pt x="20902" y="6717"/>
                </a:lnTo>
                <a:cubicBezTo>
                  <a:pt x="20965" y="6446"/>
                  <a:pt x="21102" y="6175"/>
                  <a:pt x="21342" y="6035"/>
                </a:cubicBezTo>
                <a:cubicBezTo>
                  <a:pt x="21461" y="5966"/>
                  <a:pt x="21588" y="5936"/>
                  <a:pt x="21717" y="5936"/>
                </a:cubicBezTo>
                <a:close/>
                <a:moveTo>
                  <a:pt x="5137" y="20687"/>
                </a:moveTo>
                <a:cubicBezTo>
                  <a:pt x="5584" y="20687"/>
                  <a:pt x="6040" y="20897"/>
                  <a:pt x="6477" y="20986"/>
                </a:cubicBezTo>
                <a:cubicBezTo>
                  <a:pt x="7253" y="21147"/>
                  <a:pt x="8034" y="21294"/>
                  <a:pt x="8827" y="21324"/>
                </a:cubicBezTo>
                <a:cubicBezTo>
                  <a:pt x="9890" y="21364"/>
                  <a:pt x="10995" y="21518"/>
                  <a:pt x="11941" y="22049"/>
                </a:cubicBezTo>
                <a:cubicBezTo>
                  <a:pt x="12152" y="22167"/>
                  <a:pt x="12366" y="22317"/>
                  <a:pt x="12452" y="22544"/>
                </a:cubicBezTo>
                <a:cubicBezTo>
                  <a:pt x="12535" y="22764"/>
                  <a:pt x="12476" y="23017"/>
                  <a:pt x="12355" y="23217"/>
                </a:cubicBezTo>
                <a:cubicBezTo>
                  <a:pt x="12023" y="23761"/>
                  <a:pt x="11454" y="23961"/>
                  <a:pt x="10857" y="24070"/>
                </a:cubicBezTo>
                <a:cubicBezTo>
                  <a:pt x="10266" y="24177"/>
                  <a:pt x="9657" y="24236"/>
                  <a:pt x="9049" y="24236"/>
                </a:cubicBezTo>
                <a:cubicBezTo>
                  <a:pt x="8384" y="24236"/>
                  <a:pt x="7718" y="24165"/>
                  <a:pt x="7075" y="24007"/>
                </a:cubicBezTo>
                <a:cubicBezTo>
                  <a:pt x="6101" y="23768"/>
                  <a:pt x="4110" y="22940"/>
                  <a:pt x="4080" y="21706"/>
                </a:cubicBezTo>
                <a:cubicBezTo>
                  <a:pt x="4069" y="21240"/>
                  <a:pt x="4370" y="20851"/>
                  <a:pt x="4809" y="20730"/>
                </a:cubicBezTo>
                <a:cubicBezTo>
                  <a:pt x="4918" y="20699"/>
                  <a:pt x="5027" y="20687"/>
                  <a:pt x="5137" y="20687"/>
                </a:cubicBezTo>
                <a:close/>
                <a:moveTo>
                  <a:pt x="2033" y="0"/>
                </a:moveTo>
                <a:lnTo>
                  <a:pt x="2033" y="0"/>
                </a:lnTo>
                <a:cubicBezTo>
                  <a:pt x="3454" y="3803"/>
                  <a:pt x="2988" y="6573"/>
                  <a:pt x="2214" y="10629"/>
                </a:cubicBezTo>
                <a:cubicBezTo>
                  <a:pt x="2159" y="10912"/>
                  <a:pt x="2096" y="11194"/>
                  <a:pt x="2036" y="11478"/>
                </a:cubicBezTo>
                <a:cubicBezTo>
                  <a:pt x="3121" y="13443"/>
                  <a:pt x="4748" y="15113"/>
                  <a:pt x="6722" y="16187"/>
                </a:cubicBezTo>
                <a:cubicBezTo>
                  <a:pt x="7080" y="16381"/>
                  <a:pt x="7454" y="16563"/>
                  <a:pt x="7742" y="16852"/>
                </a:cubicBezTo>
                <a:cubicBezTo>
                  <a:pt x="8030" y="17142"/>
                  <a:pt x="8216" y="17571"/>
                  <a:pt x="8098" y="17961"/>
                </a:cubicBezTo>
                <a:cubicBezTo>
                  <a:pt x="7922" y="18537"/>
                  <a:pt x="7218" y="18737"/>
                  <a:pt x="6606" y="18737"/>
                </a:cubicBezTo>
                <a:cubicBezTo>
                  <a:pt x="6581" y="18737"/>
                  <a:pt x="6556" y="18736"/>
                  <a:pt x="6531" y="18736"/>
                </a:cubicBezTo>
                <a:cubicBezTo>
                  <a:pt x="4507" y="18684"/>
                  <a:pt x="2619" y="17494"/>
                  <a:pt x="1406" y="15871"/>
                </a:cubicBezTo>
                <a:cubicBezTo>
                  <a:pt x="1300" y="15729"/>
                  <a:pt x="1204" y="15580"/>
                  <a:pt x="1107" y="15432"/>
                </a:cubicBezTo>
                <a:cubicBezTo>
                  <a:pt x="521" y="17863"/>
                  <a:pt x="0" y="20300"/>
                  <a:pt x="39" y="22790"/>
                </a:cubicBezTo>
                <a:cubicBezTo>
                  <a:pt x="53" y="23572"/>
                  <a:pt x="116" y="24353"/>
                  <a:pt x="230" y="25126"/>
                </a:cubicBezTo>
                <a:cubicBezTo>
                  <a:pt x="1184" y="26150"/>
                  <a:pt x="2276" y="27059"/>
                  <a:pt x="3400" y="27927"/>
                </a:cubicBezTo>
                <a:cubicBezTo>
                  <a:pt x="5091" y="29233"/>
                  <a:pt x="7576" y="29831"/>
                  <a:pt x="9809" y="29831"/>
                </a:cubicBezTo>
                <a:cubicBezTo>
                  <a:pt x="10160" y="29831"/>
                  <a:pt x="10505" y="29816"/>
                  <a:pt x="10839" y="29787"/>
                </a:cubicBezTo>
                <a:cubicBezTo>
                  <a:pt x="11344" y="29743"/>
                  <a:pt x="11842" y="29705"/>
                  <a:pt x="12327" y="29705"/>
                </a:cubicBezTo>
                <a:cubicBezTo>
                  <a:pt x="13505" y="29705"/>
                  <a:pt x="14608" y="29928"/>
                  <a:pt x="15563" y="30829"/>
                </a:cubicBezTo>
                <a:cubicBezTo>
                  <a:pt x="16223" y="31453"/>
                  <a:pt x="16575" y="32347"/>
                  <a:pt x="16279" y="33238"/>
                </a:cubicBezTo>
                <a:cubicBezTo>
                  <a:pt x="15618" y="35225"/>
                  <a:pt x="13124" y="35907"/>
                  <a:pt x="11140" y="35907"/>
                </a:cubicBezTo>
                <a:cubicBezTo>
                  <a:pt x="10855" y="35907"/>
                  <a:pt x="10580" y="35893"/>
                  <a:pt x="10323" y="35867"/>
                </a:cubicBezTo>
                <a:cubicBezTo>
                  <a:pt x="8125" y="35641"/>
                  <a:pt x="6032" y="34749"/>
                  <a:pt x="4192" y="33527"/>
                </a:cubicBezTo>
                <a:cubicBezTo>
                  <a:pt x="3726" y="33217"/>
                  <a:pt x="3275" y="32887"/>
                  <a:pt x="2837" y="32540"/>
                </a:cubicBezTo>
                <a:lnTo>
                  <a:pt x="2837" y="32540"/>
                </a:lnTo>
                <a:cubicBezTo>
                  <a:pt x="4837" y="35983"/>
                  <a:pt x="7794" y="38874"/>
                  <a:pt x="11314" y="40625"/>
                </a:cubicBezTo>
                <a:cubicBezTo>
                  <a:pt x="11784" y="40554"/>
                  <a:pt x="12252" y="40456"/>
                  <a:pt x="12708" y="40341"/>
                </a:cubicBezTo>
                <a:cubicBezTo>
                  <a:pt x="14413" y="39912"/>
                  <a:pt x="16075" y="39331"/>
                  <a:pt x="17674" y="38605"/>
                </a:cubicBezTo>
                <a:cubicBezTo>
                  <a:pt x="18550" y="38206"/>
                  <a:pt x="19451" y="37756"/>
                  <a:pt x="20408" y="37756"/>
                </a:cubicBezTo>
                <a:cubicBezTo>
                  <a:pt x="20452" y="37756"/>
                  <a:pt x="20496" y="37757"/>
                  <a:pt x="20540" y="37759"/>
                </a:cubicBezTo>
                <a:cubicBezTo>
                  <a:pt x="20819" y="37771"/>
                  <a:pt x="21120" y="37838"/>
                  <a:pt x="21299" y="38052"/>
                </a:cubicBezTo>
                <a:cubicBezTo>
                  <a:pt x="21580" y="38390"/>
                  <a:pt x="21424" y="38907"/>
                  <a:pt x="21182" y="39273"/>
                </a:cubicBezTo>
                <a:cubicBezTo>
                  <a:pt x="20244" y="40699"/>
                  <a:pt x="18399" y="41190"/>
                  <a:pt x="16703" y="41394"/>
                </a:cubicBezTo>
                <a:cubicBezTo>
                  <a:pt x="15720" y="41511"/>
                  <a:pt x="14730" y="41570"/>
                  <a:pt x="13739" y="41570"/>
                </a:cubicBezTo>
                <a:cubicBezTo>
                  <a:pt x="13695" y="41570"/>
                  <a:pt x="13650" y="41570"/>
                  <a:pt x="13605" y="41570"/>
                </a:cubicBezTo>
                <a:lnTo>
                  <a:pt x="13605" y="41570"/>
                </a:lnTo>
                <a:cubicBezTo>
                  <a:pt x="14823" y="41972"/>
                  <a:pt x="16087" y="42249"/>
                  <a:pt x="17393" y="42361"/>
                </a:cubicBezTo>
                <a:cubicBezTo>
                  <a:pt x="18546" y="42460"/>
                  <a:pt x="19724" y="42518"/>
                  <a:pt x="20909" y="42518"/>
                </a:cubicBezTo>
                <a:cubicBezTo>
                  <a:pt x="24243" y="42518"/>
                  <a:pt x="27632" y="42063"/>
                  <a:pt x="30671" y="40801"/>
                </a:cubicBezTo>
                <a:lnTo>
                  <a:pt x="32772" y="39612"/>
                </a:lnTo>
                <a:cubicBezTo>
                  <a:pt x="36104" y="34369"/>
                  <a:pt x="37805" y="30973"/>
                  <a:pt x="37892" y="26208"/>
                </a:cubicBezTo>
                <a:cubicBezTo>
                  <a:pt x="37969" y="21952"/>
                  <a:pt x="36838" y="18092"/>
                  <a:pt x="34851" y="14718"/>
                </a:cubicBezTo>
                <a:lnTo>
                  <a:pt x="34851" y="14718"/>
                </a:lnTo>
                <a:cubicBezTo>
                  <a:pt x="34864" y="14775"/>
                  <a:pt x="34879" y="14832"/>
                  <a:pt x="34892" y="14889"/>
                </a:cubicBezTo>
                <a:cubicBezTo>
                  <a:pt x="35147" y="16059"/>
                  <a:pt x="36528" y="21729"/>
                  <a:pt x="34178" y="21729"/>
                </a:cubicBezTo>
                <a:cubicBezTo>
                  <a:pt x="34051" y="21729"/>
                  <a:pt x="33913" y="21712"/>
                  <a:pt x="33763" y="21677"/>
                </a:cubicBezTo>
                <a:cubicBezTo>
                  <a:pt x="33297" y="21569"/>
                  <a:pt x="32911" y="21227"/>
                  <a:pt x="32648" y="20828"/>
                </a:cubicBezTo>
                <a:cubicBezTo>
                  <a:pt x="31082" y="18446"/>
                  <a:pt x="31417" y="15134"/>
                  <a:pt x="30903" y="12440"/>
                </a:cubicBezTo>
                <a:cubicBezTo>
                  <a:pt x="30631" y="11009"/>
                  <a:pt x="30137" y="9627"/>
                  <a:pt x="29470" y="8334"/>
                </a:cubicBezTo>
                <a:cubicBezTo>
                  <a:pt x="28230" y="7266"/>
                  <a:pt x="26908" y="6300"/>
                  <a:pt x="25514" y="5441"/>
                </a:cubicBezTo>
                <a:cubicBezTo>
                  <a:pt x="22774" y="3752"/>
                  <a:pt x="19684" y="2571"/>
                  <a:pt x="16504" y="2137"/>
                </a:cubicBezTo>
                <a:lnTo>
                  <a:pt x="16504" y="2137"/>
                </a:lnTo>
                <a:cubicBezTo>
                  <a:pt x="17364" y="2963"/>
                  <a:pt x="18069" y="3999"/>
                  <a:pt x="18645" y="5048"/>
                </a:cubicBezTo>
                <a:cubicBezTo>
                  <a:pt x="19149" y="5964"/>
                  <a:pt x="19743" y="7273"/>
                  <a:pt x="19182" y="8301"/>
                </a:cubicBezTo>
                <a:cubicBezTo>
                  <a:pt x="19030" y="8579"/>
                  <a:pt x="18841" y="8695"/>
                  <a:pt x="18632" y="8695"/>
                </a:cubicBezTo>
                <a:cubicBezTo>
                  <a:pt x="17730" y="8695"/>
                  <a:pt x="16456" y="6547"/>
                  <a:pt x="16137" y="6113"/>
                </a:cubicBezTo>
                <a:cubicBezTo>
                  <a:pt x="15388" y="5097"/>
                  <a:pt x="14647" y="4069"/>
                  <a:pt x="13764" y="3162"/>
                </a:cubicBezTo>
                <a:cubicBezTo>
                  <a:pt x="13351" y="2739"/>
                  <a:pt x="12903" y="2352"/>
                  <a:pt x="12424" y="2007"/>
                </a:cubicBezTo>
                <a:cubicBezTo>
                  <a:pt x="12415" y="2007"/>
                  <a:pt x="12407" y="2007"/>
                  <a:pt x="12399" y="2008"/>
                </a:cubicBezTo>
                <a:cubicBezTo>
                  <a:pt x="11886" y="2047"/>
                  <a:pt x="11105" y="2086"/>
                  <a:pt x="10192" y="2086"/>
                </a:cubicBezTo>
                <a:cubicBezTo>
                  <a:pt x="7445" y="2086"/>
                  <a:pt x="3498" y="1736"/>
                  <a:pt x="20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120f3d9c4b6_0_3015"/>
          <p:cNvSpPr/>
          <p:nvPr/>
        </p:nvSpPr>
        <p:spPr>
          <a:xfrm>
            <a:off x="2152428" y="1506720"/>
            <a:ext cx="1015550" cy="1331078"/>
          </a:xfrm>
          <a:custGeom>
            <a:avLst/>
            <a:gdLst/>
            <a:ahLst/>
            <a:cxnLst/>
            <a:rect l="l" t="t" r="r" b="b"/>
            <a:pathLst>
              <a:path w="27401" h="35912" extrusionOk="0">
                <a:moveTo>
                  <a:pt x="225" y="0"/>
                </a:moveTo>
                <a:cubicBezTo>
                  <a:pt x="114" y="0"/>
                  <a:pt x="1" y="72"/>
                  <a:pt x="11" y="201"/>
                </a:cubicBezTo>
                <a:cubicBezTo>
                  <a:pt x="461" y="5647"/>
                  <a:pt x="4281" y="9157"/>
                  <a:pt x="8217" y="12495"/>
                </a:cubicBezTo>
                <a:cubicBezTo>
                  <a:pt x="14092" y="17475"/>
                  <a:pt x="19476" y="22651"/>
                  <a:pt x="23423" y="29349"/>
                </a:cubicBezTo>
                <a:cubicBezTo>
                  <a:pt x="24250" y="30754"/>
                  <a:pt x="25012" y="32200"/>
                  <a:pt x="25733" y="33662"/>
                </a:cubicBezTo>
                <a:cubicBezTo>
                  <a:pt x="26013" y="34229"/>
                  <a:pt x="26626" y="35138"/>
                  <a:pt x="26720" y="35673"/>
                </a:cubicBezTo>
                <a:cubicBezTo>
                  <a:pt x="26750" y="35840"/>
                  <a:pt x="26869" y="35912"/>
                  <a:pt x="26996" y="35912"/>
                </a:cubicBezTo>
                <a:cubicBezTo>
                  <a:pt x="27188" y="35912"/>
                  <a:pt x="27400" y="35748"/>
                  <a:pt x="27356" y="35498"/>
                </a:cubicBezTo>
                <a:cubicBezTo>
                  <a:pt x="27079" y="33938"/>
                  <a:pt x="26191" y="32156"/>
                  <a:pt x="25409" y="30679"/>
                </a:cubicBezTo>
                <a:cubicBezTo>
                  <a:pt x="23614" y="27283"/>
                  <a:pt x="21392" y="24125"/>
                  <a:pt x="18867" y="21232"/>
                </a:cubicBezTo>
                <a:cubicBezTo>
                  <a:pt x="16462" y="18476"/>
                  <a:pt x="13764" y="16027"/>
                  <a:pt x="10931" y="13720"/>
                </a:cubicBezTo>
                <a:cubicBezTo>
                  <a:pt x="8734" y="11928"/>
                  <a:pt x="6423" y="10228"/>
                  <a:pt x="4472" y="8163"/>
                </a:cubicBezTo>
                <a:cubicBezTo>
                  <a:pt x="2323" y="5889"/>
                  <a:pt x="977" y="3226"/>
                  <a:pt x="417" y="147"/>
                </a:cubicBezTo>
                <a:cubicBezTo>
                  <a:pt x="398" y="46"/>
                  <a:pt x="313" y="0"/>
                  <a:pt x="225" y="0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g120f3d9c4b6_0_3015"/>
          <p:cNvSpPr/>
          <p:nvPr/>
        </p:nvSpPr>
        <p:spPr>
          <a:xfrm>
            <a:off x="2251867" y="2189717"/>
            <a:ext cx="495970" cy="149075"/>
          </a:xfrm>
          <a:custGeom>
            <a:avLst/>
            <a:gdLst/>
            <a:ahLst/>
            <a:cxnLst/>
            <a:rect l="l" t="t" r="r" b="b"/>
            <a:pathLst>
              <a:path w="13382" h="4022" extrusionOk="0">
                <a:moveTo>
                  <a:pt x="12950" y="0"/>
                </a:moveTo>
                <a:cubicBezTo>
                  <a:pt x="12904" y="0"/>
                  <a:pt x="12854" y="13"/>
                  <a:pt x="12804" y="41"/>
                </a:cubicBezTo>
                <a:cubicBezTo>
                  <a:pt x="9075" y="2186"/>
                  <a:pt x="4996" y="3582"/>
                  <a:pt x="670" y="3582"/>
                </a:cubicBezTo>
                <a:cubicBezTo>
                  <a:pt x="529" y="3582"/>
                  <a:pt x="387" y="3580"/>
                  <a:pt x="246" y="3577"/>
                </a:cubicBezTo>
                <a:cubicBezTo>
                  <a:pt x="244" y="3577"/>
                  <a:pt x="242" y="3577"/>
                  <a:pt x="240" y="3577"/>
                </a:cubicBezTo>
                <a:cubicBezTo>
                  <a:pt x="1" y="3577"/>
                  <a:pt x="12" y="3929"/>
                  <a:pt x="246" y="3951"/>
                </a:cubicBezTo>
                <a:cubicBezTo>
                  <a:pt x="749" y="3999"/>
                  <a:pt x="1250" y="4022"/>
                  <a:pt x="1748" y="4022"/>
                </a:cubicBezTo>
                <a:cubicBezTo>
                  <a:pt x="5767" y="4022"/>
                  <a:pt x="9614" y="2528"/>
                  <a:pt x="13102" y="551"/>
                </a:cubicBezTo>
                <a:cubicBezTo>
                  <a:pt x="13382" y="392"/>
                  <a:pt x="13210" y="0"/>
                  <a:pt x="12950" y="0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120f3d9c4b6_0_3015"/>
          <p:cNvSpPr/>
          <p:nvPr/>
        </p:nvSpPr>
        <p:spPr>
          <a:xfrm>
            <a:off x="2475316" y="1670696"/>
            <a:ext cx="173378" cy="422356"/>
          </a:xfrm>
          <a:custGeom>
            <a:avLst/>
            <a:gdLst/>
            <a:ahLst/>
            <a:cxnLst/>
            <a:rect l="l" t="t" r="r" b="b"/>
            <a:pathLst>
              <a:path w="4678" h="11395" extrusionOk="0">
                <a:moveTo>
                  <a:pt x="238" y="1"/>
                </a:moveTo>
                <a:cubicBezTo>
                  <a:pt x="120" y="1"/>
                  <a:pt x="1" y="148"/>
                  <a:pt x="71" y="274"/>
                </a:cubicBezTo>
                <a:lnTo>
                  <a:pt x="72" y="274"/>
                </a:lnTo>
                <a:cubicBezTo>
                  <a:pt x="1947" y="3621"/>
                  <a:pt x="3411" y="7169"/>
                  <a:pt x="3831" y="11005"/>
                </a:cubicBezTo>
                <a:cubicBezTo>
                  <a:pt x="3860" y="11271"/>
                  <a:pt x="4046" y="11395"/>
                  <a:pt x="4233" y="11395"/>
                </a:cubicBezTo>
                <a:cubicBezTo>
                  <a:pt x="4455" y="11395"/>
                  <a:pt x="4678" y="11218"/>
                  <a:pt x="4633" y="10896"/>
                </a:cubicBezTo>
                <a:cubicBezTo>
                  <a:pt x="4083" y="6973"/>
                  <a:pt x="2797" y="3205"/>
                  <a:pt x="350" y="59"/>
                </a:cubicBezTo>
                <a:cubicBezTo>
                  <a:pt x="318" y="18"/>
                  <a:pt x="278" y="1"/>
                  <a:pt x="238" y="1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" name="Google Shape;116;g120f3d9c4b6_0_3015"/>
          <p:cNvGrpSpPr/>
          <p:nvPr/>
        </p:nvGrpSpPr>
        <p:grpSpPr>
          <a:xfrm>
            <a:off x="6006743" y="450146"/>
            <a:ext cx="1196303" cy="1219438"/>
            <a:chOff x="6006743" y="450146"/>
            <a:chExt cx="1196303" cy="1219438"/>
          </a:xfrm>
        </p:grpSpPr>
        <p:sp>
          <p:nvSpPr>
            <p:cNvPr id="117" name="Google Shape;117;g120f3d9c4b6_0_3015"/>
            <p:cNvSpPr/>
            <p:nvPr/>
          </p:nvSpPr>
          <p:spPr>
            <a:xfrm>
              <a:off x="6008373" y="461932"/>
              <a:ext cx="1181997" cy="1206466"/>
            </a:xfrm>
            <a:custGeom>
              <a:avLst/>
              <a:gdLst/>
              <a:ahLst/>
              <a:cxnLst/>
              <a:rect l="l" t="t" r="r" b="b"/>
              <a:pathLst>
                <a:path w="31892" h="32550" extrusionOk="0">
                  <a:moveTo>
                    <a:pt x="31891" y="0"/>
                  </a:moveTo>
                  <a:cubicBezTo>
                    <a:pt x="31891" y="1"/>
                    <a:pt x="22569" y="2399"/>
                    <a:pt x="16048" y="8624"/>
                  </a:cubicBezTo>
                  <a:cubicBezTo>
                    <a:pt x="9184" y="15176"/>
                    <a:pt x="3717" y="23408"/>
                    <a:pt x="0" y="32550"/>
                  </a:cubicBezTo>
                  <a:lnTo>
                    <a:pt x="1297" y="31985"/>
                  </a:lnTo>
                  <a:cubicBezTo>
                    <a:pt x="6615" y="29979"/>
                    <a:pt x="11849" y="27692"/>
                    <a:pt x="16542" y="24483"/>
                  </a:cubicBezTo>
                  <a:cubicBezTo>
                    <a:pt x="26550" y="17640"/>
                    <a:pt x="31891" y="1"/>
                    <a:pt x="318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" name="Google Shape;118;g120f3d9c4b6_0_3015"/>
            <p:cNvGrpSpPr/>
            <p:nvPr/>
          </p:nvGrpSpPr>
          <p:grpSpPr>
            <a:xfrm>
              <a:off x="6006743" y="450146"/>
              <a:ext cx="1196303" cy="1219438"/>
              <a:chOff x="6006743" y="450146"/>
              <a:chExt cx="1196303" cy="1219438"/>
            </a:xfrm>
          </p:grpSpPr>
          <p:sp>
            <p:nvSpPr>
              <p:cNvPr id="119" name="Google Shape;119;g120f3d9c4b6_0_3015"/>
              <p:cNvSpPr/>
              <p:nvPr/>
            </p:nvSpPr>
            <p:spPr>
              <a:xfrm>
                <a:off x="6006743" y="450146"/>
                <a:ext cx="1196303" cy="1219438"/>
              </a:xfrm>
              <a:custGeom>
                <a:avLst/>
                <a:gdLst/>
                <a:ahLst/>
                <a:cxnLst/>
                <a:rect l="l" t="t" r="r" b="b"/>
                <a:pathLst>
                  <a:path w="32278" h="32900" extrusionOk="0">
                    <a:moveTo>
                      <a:pt x="32140" y="1"/>
                    </a:moveTo>
                    <a:cubicBezTo>
                      <a:pt x="32117" y="1"/>
                      <a:pt x="32094" y="8"/>
                      <a:pt x="32074" y="24"/>
                    </a:cubicBezTo>
                    <a:lnTo>
                      <a:pt x="32074" y="25"/>
                    </a:lnTo>
                    <a:cubicBezTo>
                      <a:pt x="30558" y="1292"/>
                      <a:pt x="29272" y="2921"/>
                      <a:pt x="27921" y="4362"/>
                    </a:cubicBezTo>
                    <a:cubicBezTo>
                      <a:pt x="26675" y="5689"/>
                      <a:pt x="25416" y="7005"/>
                      <a:pt x="24143" y="8307"/>
                    </a:cubicBezTo>
                    <a:cubicBezTo>
                      <a:pt x="21476" y="11042"/>
                      <a:pt x="18759" y="13731"/>
                      <a:pt x="16042" y="16417"/>
                    </a:cubicBezTo>
                    <a:cubicBezTo>
                      <a:pt x="10597" y="21799"/>
                      <a:pt x="5182" y="27185"/>
                      <a:pt x="22" y="32843"/>
                    </a:cubicBezTo>
                    <a:cubicBezTo>
                      <a:pt x="0" y="32867"/>
                      <a:pt x="22" y="32900"/>
                      <a:pt x="47" y="32900"/>
                    </a:cubicBezTo>
                    <a:cubicBezTo>
                      <a:pt x="54" y="32900"/>
                      <a:pt x="62" y="32897"/>
                      <a:pt x="69" y="32890"/>
                    </a:cubicBezTo>
                    <a:cubicBezTo>
                      <a:pt x="5419" y="27324"/>
                      <a:pt x="11016" y="21992"/>
                      <a:pt x="16537" y="16596"/>
                    </a:cubicBezTo>
                    <a:cubicBezTo>
                      <a:pt x="19216" y="13976"/>
                      <a:pt x="21878" y="11340"/>
                      <a:pt x="24493" y="8654"/>
                    </a:cubicBezTo>
                    <a:cubicBezTo>
                      <a:pt x="25870" y="7241"/>
                      <a:pt x="27232" y="5813"/>
                      <a:pt x="28580" y="4370"/>
                    </a:cubicBezTo>
                    <a:cubicBezTo>
                      <a:pt x="29829" y="3031"/>
                      <a:pt x="31226" y="1682"/>
                      <a:pt x="32229" y="143"/>
                    </a:cubicBezTo>
                    <a:cubicBezTo>
                      <a:pt x="32277" y="68"/>
                      <a:pt x="32211" y="1"/>
                      <a:pt x="32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g120f3d9c4b6_0_3015"/>
              <p:cNvSpPr/>
              <p:nvPr/>
            </p:nvSpPr>
            <p:spPr>
              <a:xfrm>
                <a:off x="6805069" y="831915"/>
                <a:ext cx="240350" cy="42736"/>
              </a:xfrm>
              <a:custGeom>
                <a:avLst/>
                <a:gdLst/>
                <a:ahLst/>
                <a:cxnLst/>
                <a:rect l="l" t="t" r="r" b="b"/>
                <a:pathLst>
                  <a:path w="6485" h="1153" extrusionOk="0">
                    <a:moveTo>
                      <a:pt x="6391" y="0"/>
                    </a:moveTo>
                    <a:cubicBezTo>
                      <a:pt x="6385" y="0"/>
                      <a:pt x="6379" y="1"/>
                      <a:pt x="6372" y="3"/>
                    </a:cubicBezTo>
                    <a:cubicBezTo>
                      <a:pt x="4381" y="584"/>
                      <a:pt x="2192" y="539"/>
                      <a:pt x="149" y="881"/>
                    </a:cubicBezTo>
                    <a:cubicBezTo>
                      <a:pt x="0" y="907"/>
                      <a:pt x="29" y="1153"/>
                      <a:pt x="176" y="1153"/>
                    </a:cubicBezTo>
                    <a:cubicBezTo>
                      <a:pt x="179" y="1153"/>
                      <a:pt x="182" y="1153"/>
                      <a:pt x="186" y="1152"/>
                    </a:cubicBezTo>
                    <a:cubicBezTo>
                      <a:pt x="1414" y="1063"/>
                      <a:pt x="2639" y="884"/>
                      <a:pt x="3862" y="732"/>
                    </a:cubicBezTo>
                    <a:cubicBezTo>
                      <a:pt x="4755" y="622"/>
                      <a:pt x="5610" y="535"/>
                      <a:pt x="6424" y="123"/>
                    </a:cubicBezTo>
                    <a:cubicBezTo>
                      <a:pt x="6485" y="92"/>
                      <a:pt x="6451" y="0"/>
                      <a:pt x="63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g120f3d9c4b6_0_3015"/>
              <p:cNvSpPr/>
              <p:nvPr/>
            </p:nvSpPr>
            <p:spPr>
              <a:xfrm>
                <a:off x="6590218" y="1075654"/>
                <a:ext cx="301355" cy="36361"/>
              </a:xfrm>
              <a:custGeom>
                <a:avLst/>
                <a:gdLst/>
                <a:ahLst/>
                <a:cxnLst/>
                <a:rect l="l" t="t" r="r" b="b"/>
                <a:pathLst>
                  <a:path w="8131" h="981" extrusionOk="0">
                    <a:moveTo>
                      <a:pt x="357" y="1"/>
                    </a:moveTo>
                    <a:cubicBezTo>
                      <a:pt x="104" y="1"/>
                      <a:pt x="1" y="391"/>
                      <a:pt x="274" y="433"/>
                    </a:cubicBezTo>
                    <a:cubicBezTo>
                      <a:pt x="1569" y="636"/>
                      <a:pt x="2861" y="810"/>
                      <a:pt x="4172" y="887"/>
                    </a:cubicBezTo>
                    <a:cubicBezTo>
                      <a:pt x="4809" y="924"/>
                      <a:pt x="5481" y="981"/>
                      <a:pt x="6149" y="981"/>
                    </a:cubicBezTo>
                    <a:cubicBezTo>
                      <a:pt x="6801" y="981"/>
                      <a:pt x="7449" y="927"/>
                      <a:pt x="8053" y="748"/>
                    </a:cubicBezTo>
                    <a:cubicBezTo>
                      <a:pt x="8125" y="725"/>
                      <a:pt x="8131" y="614"/>
                      <a:pt x="8053" y="595"/>
                    </a:cubicBezTo>
                    <a:lnTo>
                      <a:pt x="8053" y="596"/>
                    </a:lnTo>
                    <a:cubicBezTo>
                      <a:pt x="6948" y="334"/>
                      <a:pt x="5756" y="433"/>
                      <a:pt x="4626" y="379"/>
                    </a:cubicBezTo>
                    <a:cubicBezTo>
                      <a:pt x="3213" y="312"/>
                      <a:pt x="1795" y="194"/>
                      <a:pt x="392" y="3"/>
                    </a:cubicBezTo>
                    <a:cubicBezTo>
                      <a:pt x="380" y="1"/>
                      <a:pt x="369" y="1"/>
                      <a:pt x="3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g120f3d9c4b6_0_3015"/>
              <p:cNvSpPr/>
              <p:nvPr/>
            </p:nvSpPr>
            <p:spPr>
              <a:xfrm>
                <a:off x="6819968" y="590770"/>
                <a:ext cx="66453" cy="255748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900" extrusionOk="0">
                    <a:moveTo>
                      <a:pt x="1684" y="1"/>
                    </a:moveTo>
                    <a:cubicBezTo>
                      <a:pt x="1657" y="1"/>
                      <a:pt x="1631" y="13"/>
                      <a:pt x="1616" y="43"/>
                    </a:cubicBezTo>
                    <a:cubicBezTo>
                      <a:pt x="586" y="2084"/>
                      <a:pt x="698" y="4497"/>
                      <a:pt x="43" y="6665"/>
                    </a:cubicBezTo>
                    <a:cubicBezTo>
                      <a:pt x="0" y="6807"/>
                      <a:pt x="116" y="6899"/>
                      <a:pt x="230" y="6899"/>
                    </a:cubicBezTo>
                    <a:cubicBezTo>
                      <a:pt x="306" y="6899"/>
                      <a:pt x="381" y="6859"/>
                      <a:pt x="410" y="6767"/>
                    </a:cubicBezTo>
                    <a:cubicBezTo>
                      <a:pt x="1097" y="4596"/>
                      <a:pt x="1056" y="2282"/>
                      <a:pt x="1772" y="108"/>
                    </a:cubicBezTo>
                    <a:cubicBezTo>
                      <a:pt x="1792" y="48"/>
                      <a:pt x="1736" y="1"/>
                      <a:pt x="16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g120f3d9c4b6_0_3015"/>
              <p:cNvSpPr/>
              <p:nvPr/>
            </p:nvSpPr>
            <p:spPr>
              <a:xfrm>
                <a:off x="6751328" y="637398"/>
                <a:ext cx="43141" cy="279655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7545" extrusionOk="0">
                    <a:moveTo>
                      <a:pt x="1054" y="0"/>
                    </a:moveTo>
                    <a:cubicBezTo>
                      <a:pt x="1007" y="0"/>
                      <a:pt x="958" y="26"/>
                      <a:pt x="940" y="79"/>
                    </a:cubicBezTo>
                    <a:cubicBezTo>
                      <a:pt x="125" y="2458"/>
                      <a:pt x="729" y="4989"/>
                      <a:pt x="32" y="7368"/>
                    </a:cubicBezTo>
                    <a:cubicBezTo>
                      <a:pt x="0" y="7476"/>
                      <a:pt x="85" y="7545"/>
                      <a:pt x="171" y="7545"/>
                    </a:cubicBezTo>
                    <a:cubicBezTo>
                      <a:pt x="229" y="7545"/>
                      <a:pt x="287" y="7514"/>
                      <a:pt x="310" y="7445"/>
                    </a:cubicBezTo>
                    <a:cubicBezTo>
                      <a:pt x="686" y="6347"/>
                      <a:pt x="684" y="5258"/>
                      <a:pt x="729" y="4110"/>
                    </a:cubicBezTo>
                    <a:cubicBezTo>
                      <a:pt x="784" y="2763"/>
                      <a:pt x="1094" y="1448"/>
                      <a:pt x="1160" y="108"/>
                    </a:cubicBezTo>
                    <a:cubicBezTo>
                      <a:pt x="1163" y="36"/>
                      <a:pt x="1110" y="0"/>
                      <a:pt x="10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g120f3d9c4b6_0_3015"/>
              <p:cNvSpPr/>
              <p:nvPr/>
            </p:nvSpPr>
            <p:spPr>
              <a:xfrm>
                <a:off x="6466169" y="847260"/>
                <a:ext cx="63192" cy="338033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9120" extrusionOk="0">
                    <a:moveTo>
                      <a:pt x="1621" y="1"/>
                    </a:moveTo>
                    <a:cubicBezTo>
                      <a:pt x="1595" y="1"/>
                      <a:pt x="1569" y="12"/>
                      <a:pt x="1554" y="38"/>
                    </a:cubicBezTo>
                    <a:lnTo>
                      <a:pt x="1555" y="38"/>
                    </a:lnTo>
                    <a:cubicBezTo>
                      <a:pt x="845" y="1351"/>
                      <a:pt x="628" y="2990"/>
                      <a:pt x="404" y="4453"/>
                    </a:cubicBezTo>
                    <a:cubicBezTo>
                      <a:pt x="171" y="5978"/>
                      <a:pt x="0" y="7509"/>
                      <a:pt x="174" y="9048"/>
                    </a:cubicBezTo>
                    <a:cubicBezTo>
                      <a:pt x="179" y="9090"/>
                      <a:pt x="221" y="9119"/>
                      <a:pt x="258" y="9119"/>
                    </a:cubicBezTo>
                    <a:cubicBezTo>
                      <a:pt x="285" y="9119"/>
                      <a:pt x="310" y="9104"/>
                      <a:pt x="316" y="9067"/>
                    </a:cubicBezTo>
                    <a:cubicBezTo>
                      <a:pt x="577" y="7505"/>
                      <a:pt x="658" y="5922"/>
                      <a:pt x="908" y="4357"/>
                    </a:cubicBezTo>
                    <a:cubicBezTo>
                      <a:pt x="1135" y="2936"/>
                      <a:pt x="1616" y="1514"/>
                      <a:pt x="1702" y="78"/>
                    </a:cubicBezTo>
                    <a:cubicBezTo>
                      <a:pt x="1704" y="30"/>
                      <a:pt x="1662" y="1"/>
                      <a:pt x="16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g120f3d9c4b6_0_3015"/>
              <p:cNvSpPr/>
              <p:nvPr/>
            </p:nvSpPr>
            <p:spPr>
              <a:xfrm>
                <a:off x="6306282" y="1363094"/>
                <a:ext cx="292905" cy="43477"/>
              </a:xfrm>
              <a:custGeom>
                <a:avLst/>
                <a:gdLst/>
                <a:ahLst/>
                <a:cxnLst/>
                <a:rect l="l" t="t" r="r" b="b"/>
                <a:pathLst>
                  <a:path w="7903" h="1173" extrusionOk="0">
                    <a:moveTo>
                      <a:pt x="330" y="0"/>
                    </a:moveTo>
                    <a:cubicBezTo>
                      <a:pt x="258" y="0"/>
                      <a:pt x="185" y="1"/>
                      <a:pt x="113" y="4"/>
                    </a:cubicBezTo>
                    <a:cubicBezTo>
                      <a:pt x="8" y="8"/>
                      <a:pt x="0" y="141"/>
                      <a:pt x="90" y="178"/>
                    </a:cubicBezTo>
                    <a:cubicBezTo>
                      <a:pt x="1394" y="713"/>
                      <a:pt x="3026" y="806"/>
                      <a:pt x="4420" y="997"/>
                    </a:cubicBezTo>
                    <a:cubicBezTo>
                      <a:pt x="5120" y="1093"/>
                      <a:pt x="5806" y="1172"/>
                      <a:pt x="6496" y="1172"/>
                    </a:cubicBezTo>
                    <a:cubicBezTo>
                      <a:pt x="6912" y="1172"/>
                      <a:pt x="7328" y="1143"/>
                      <a:pt x="7749" y="1072"/>
                    </a:cubicBezTo>
                    <a:cubicBezTo>
                      <a:pt x="7903" y="1046"/>
                      <a:pt x="7862" y="809"/>
                      <a:pt x="7713" y="808"/>
                    </a:cubicBezTo>
                    <a:cubicBezTo>
                      <a:pt x="6334" y="803"/>
                      <a:pt x="4991" y="653"/>
                      <a:pt x="3626" y="455"/>
                    </a:cubicBezTo>
                    <a:cubicBezTo>
                      <a:pt x="2552" y="299"/>
                      <a:pt x="1420" y="0"/>
                      <a:pt x="3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g120f3d9c4b6_0_3015"/>
              <p:cNvSpPr/>
              <p:nvPr/>
            </p:nvSpPr>
            <p:spPr>
              <a:xfrm>
                <a:off x="6304725" y="1037144"/>
                <a:ext cx="62524" cy="331806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8952" extrusionOk="0">
                    <a:moveTo>
                      <a:pt x="1515" y="1"/>
                    </a:moveTo>
                    <a:cubicBezTo>
                      <a:pt x="1475" y="1"/>
                      <a:pt x="1435" y="22"/>
                      <a:pt x="1411" y="74"/>
                    </a:cubicBezTo>
                    <a:cubicBezTo>
                      <a:pt x="232" y="2662"/>
                      <a:pt x="0" y="6076"/>
                      <a:pt x="89" y="8886"/>
                    </a:cubicBezTo>
                    <a:cubicBezTo>
                      <a:pt x="91" y="8926"/>
                      <a:pt x="129" y="8951"/>
                      <a:pt x="163" y="8951"/>
                    </a:cubicBezTo>
                    <a:cubicBezTo>
                      <a:pt x="189" y="8951"/>
                      <a:pt x="214" y="8937"/>
                      <a:pt x="219" y="8904"/>
                    </a:cubicBezTo>
                    <a:cubicBezTo>
                      <a:pt x="647" y="5979"/>
                      <a:pt x="1172" y="3095"/>
                      <a:pt x="1670" y="184"/>
                    </a:cubicBezTo>
                    <a:cubicBezTo>
                      <a:pt x="1686" y="87"/>
                      <a:pt x="1598" y="1"/>
                      <a:pt x="15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g120f3d9c4b6_0_3015"/>
              <p:cNvSpPr/>
              <p:nvPr/>
            </p:nvSpPr>
            <p:spPr>
              <a:xfrm>
                <a:off x="6346754" y="1318393"/>
                <a:ext cx="294647" cy="32172"/>
              </a:xfrm>
              <a:custGeom>
                <a:avLst/>
                <a:gdLst/>
                <a:ahLst/>
                <a:cxnLst/>
                <a:rect l="l" t="t" r="r" b="b"/>
                <a:pathLst>
                  <a:path w="7950" h="868" extrusionOk="0">
                    <a:moveTo>
                      <a:pt x="207" y="1"/>
                    </a:moveTo>
                    <a:cubicBezTo>
                      <a:pt x="0" y="1"/>
                      <a:pt x="15" y="323"/>
                      <a:pt x="226" y="350"/>
                    </a:cubicBezTo>
                    <a:cubicBezTo>
                      <a:pt x="2282" y="613"/>
                      <a:pt x="4422" y="867"/>
                      <a:pt x="6518" y="867"/>
                    </a:cubicBezTo>
                    <a:cubicBezTo>
                      <a:pt x="6964" y="867"/>
                      <a:pt x="7409" y="856"/>
                      <a:pt x="7850" y="830"/>
                    </a:cubicBezTo>
                    <a:cubicBezTo>
                      <a:pt x="7922" y="826"/>
                      <a:pt x="7950" y="706"/>
                      <a:pt x="7869" y="694"/>
                    </a:cubicBezTo>
                    <a:cubicBezTo>
                      <a:pt x="5352" y="314"/>
                      <a:pt x="2763" y="221"/>
                      <a:pt x="226" y="2"/>
                    </a:cubicBezTo>
                    <a:cubicBezTo>
                      <a:pt x="220" y="1"/>
                      <a:pt x="213" y="1"/>
                      <a:pt x="2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8" name="Google Shape;128;g120f3d9c4b6_0_3015"/>
          <p:cNvSpPr/>
          <p:nvPr/>
        </p:nvSpPr>
        <p:spPr>
          <a:xfrm>
            <a:off x="6171671" y="1488892"/>
            <a:ext cx="144618" cy="49185"/>
          </a:xfrm>
          <a:custGeom>
            <a:avLst/>
            <a:gdLst/>
            <a:ahLst/>
            <a:cxnLst/>
            <a:rect l="l" t="t" r="r" b="b"/>
            <a:pathLst>
              <a:path w="3902" h="1327" extrusionOk="0">
                <a:moveTo>
                  <a:pt x="207" y="0"/>
                </a:moveTo>
                <a:cubicBezTo>
                  <a:pt x="44" y="0"/>
                  <a:pt x="1" y="251"/>
                  <a:pt x="172" y="318"/>
                </a:cubicBezTo>
                <a:cubicBezTo>
                  <a:pt x="802" y="564"/>
                  <a:pt x="1446" y="770"/>
                  <a:pt x="2090" y="979"/>
                </a:cubicBezTo>
                <a:cubicBezTo>
                  <a:pt x="2605" y="1145"/>
                  <a:pt x="3068" y="1326"/>
                  <a:pt x="3593" y="1326"/>
                </a:cubicBezTo>
                <a:cubicBezTo>
                  <a:pt x="3672" y="1326"/>
                  <a:pt x="3752" y="1322"/>
                  <a:pt x="3834" y="1313"/>
                </a:cubicBezTo>
                <a:cubicBezTo>
                  <a:pt x="3881" y="1308"/>
                  <a:pt x="3901" y="1233"/>
                  <a:pt x="3846" y="1223"/>
                </a:cubicBezTo>
                <a:cubicBezTo>
                  <a:pt x="3243" y="1104"/>
                  <a:pt x="2640" y="802"/>
                  <a:pt x="2055" y="597"/>
                </a:cubicBezTo>
                <a:cubicBezTo>
                  <a:pt x="1461" y="388"/>
                  <a:pt x="865" y="180"/>
                  <a:pt x="258" y="8"/>
                </a:cubicBezTo>
                <a:cubicBezTo>
                  <a:pt x="240" y="3"/>
                  <a:pt x="223" y="0"/>
                  <a:pt x="207" y="0"/>
                </a:cubicBezTo>
                <a:close/>
              </a:path>
            </a:pathLst>
          </a:custGeom>
          <a:solidFill>
            <a:srgbClr val="173F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120f3d9c4b6_0_3015"/>
          <p:cNvSpPr/>
          <p:nvPr/>
        </p:nvSpPr>
        <p:spPr>
          <a:xfrm>
            <a:off x="1987203" y="1208607"/>
            <a:ext cx="1181997" cy="1206503"/>
          </a:xfrm>
          <a:custGeom>
            <a:avLst/>
            <a:gdLst/>
            <a:ahLst/>
            <a:cxnLst/>
            <a:rect l="l" t="t" r="r" b="b"/>
            <a:pathLst>
              <a:path w="31892" h="32551" extrusionOk="0">
                <a:moveTo>
                  <a:pt x="1" y="1"/>
                </a:moveTo>
                <a:cubicBezTo>
                  <a:pt x="1" y="1"/>
                  <a:pt x="5342" y="17640"/>
                  <a:pt x="15350" y="24484"/>
                </a:cubicBezTo>
                <a:cubicBezTo>
                  <a:pt x="20042" y="27692"/>
                  <a:pt x="25276" y="29979"/>
                  <a:pt x="30595" y="31986"/>
                </a:cubicBezTo>
                <a:lnTo>
                  <a:pt x="31892" y="32550"/>
                </a:lnTo>
                <a:cubicBezTo>
                  <a:pt x="28175" y="23408"/>
                  <a:pt x="22708" y="15177"/>
                  <a:pt x="15843" y="8624"/>
                </a:cubicBezTo>
                <a:cubicBezTo>
                  <a:pt x="9322" y="2400"/>
                  <a:pt x="1" y="1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120f3d9c4b6_0_3015"/>
          <p:cNvSpPr/>
          <p:nvPr/>
        </p:nvSpPr>
        <p:spPr>
          <a:xfrm>
            <a:off x="1974528" y="1196857"/>
            <a:ext cx="1196340" cy="1219439"/>
          </a:xfrm>
          <a:custGeom>
            <a:avLst/>
            <a:gdLst/>
            <a:ahLst/>
            <a:cxnLst/>
            <a:rect l="l" t="t" r="r" b="b"/>
            <a:pathLst>
              <a:path w="32279" h="32900" extrusionOk="0">
                <a:moveTo>
                  <a:pt x="138" y="1"/>
                </a:moveTo>
                <a:cubicBezTo>
                  <a:pt x="68" y="1"/>
                  <a:pt x="1" y="68"/>
                  <a:pt x="49" y="144"/>
                </a:cubicBezTo>
                <a:cubicBezTo>
                  <a:pt x="1052" y="1681"/>
                  <a:pt x="2449" y="3030"/>
                  <a:pt x="3699" y="4370"/>
                </a:cubicBezTo>
                <a:cubicBezTo>
                  <a:pt x="4993" y="5759"/>
                  <a:pt x="6303" y="7132"/>
                  <a:pt x="7628" y="8492"/>
                </a:cubicBezTo>
                <a:cubicBezTo>
                  <a:pt x="10293" y="11233"/>
                  <a:pt x="13008" y="13923"/>
                  <a:pt x="15741" y="16595"/>
                </a:cubicBezTo>
                <a:cubicBezTo>
                  <a:pt x="21263" y="21992"/>
                  <a:pt x="26860" y="27323"/>
                  <a:pt x="32210" y="32889"/>
                </a:cubicBezTo>
                <a:cubicBezTo>
                  <a:pt x="32217" y="32896"/>
                  <a:pt x="32225" y="32899"/>
                  <a:pt x="32232" y="32899"/>
                </a:cubicBezTo>
                <a:cubicBezTo>
                  <a:pt x="32256" y="32899"/>
                  <a:pt x="32278" y="32867"/>
                  <a:pt x="32256" y="32842"/>
                </a:cubicBezTo>
                <a:cubicBezTo>
                  <a:pt x="27097" y="27184"/>
                  <a:pt x="21682" y="21799"/>
                  <a:pt x="16236" y="16417"/>
                </a:cubicBezTo>
                <a:cubicBezTo>
                  <a:pt x="13572" y="13784"/>
                  <a:pt x="10910" y="11148"/>
                  <a:pt x="8292" y="8468"/>
                </a:cubicBezTo>
                <a:cubicBezTo>
                  <a:pt x="6967" y="7112"/>
                  <a:pt x="5655" y="5742"/>
                  <a:pt x="4357" y="4361"/>
                </a:cubicBezTo>
                <a:cubicBezTo>
                  <a:pt x="3007" y="2922"/>
                  <a:pt x="1718" y="1290"/>
                  <a:pt x="204" y="25"/>
                </a:cubicBezTo>
                <a:cubicBezTo>
                  <a:pt x="184" y="8"/>
                  <a:pt x="161" y="1"/>
                  <a:pt x="1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120f3d9c4b6_0_3015"/>
          <p:cNvSpPr/>
          <p:nvPr/>
        </p:nvSpPr>
        <p:spPr>
          <a:xfrm>
            <a:off x="2132118" y="1578626"/>
            <a:ext cx="240424" cy="42736"/>
          </a:xfrm>
          <a:custGeom>
            <a:avLst/>
            <a:gdLst/>
            <a:ahLst/>
            <a:cxnLst/>
            <a:rect l="l" t="t" r="r" b="b"/>
            <a:pathLst>
              <a:path w="6487" h="1153" extrusionOk="0">
                <a:moveTo>
                  <a:pt x="95" y="1"/>
                </a:moveTo>
                <a:cubicBezTo>
                  <a:pt x="36" y="1"/>
                  <a:pt x="0" y="92"/>
                  <a:pt x="62" y="123"/>
                </a:cubicBezTo>
                <a:cubicBezTo>
                  <a:pt x="876" y="535"/>
                  <a:pt x="1729" y="621"/>
                  <a:pt x="2624" y="733"/>
                </a:cubicBezTo>
                <a:cubicBezTo>
                  <a:pt x="3846" y="883"/>
                  <a:pt x="5071" y="1063"/>
                  <a:pt x="6299" y="1152"/>
                </a:cubicBezTo>
                <a:cubicBezTo>
                  <a:pt x="6303" y="1152"/>
                  <a:pt x="6306" y="1152"/>
                  <a:pt x="6309" y="1152"/>
                </a:cubicBezTo>
                <a:cubicBezTo>
                  <a:pt x="6455" y="1152"/>
                  <a:pt x="6487" y="906"/>
                  <a:pt x="6336" y="881"/>
                </a:cubicBezTo>
                <a:cubicBezTo>
                  <a:pt x="4293" y="539"/>
                  <a:pt x="2103" y="583"/>
                  <a:pt x="112" y="4"/>
                </a:cubicBezTo>
                <a:cubicBezTo>
                  <a:pt x="106" y="2"/>
                  <a:pt x="100" y="1"/>
                  <a:pt x="9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120f3d9c4b6_0_3015"/>
          <p:cNvSpPr/>
          <p:nvPr/>
        </p:nvSpPr>
        <p:spPr>
          <a:xfrm>
            <a:off x="2286001" y="1822329"/>
            <a:ext cx="301355" cy="36398"/>
          </a:xfrm>
          <a:custGeom>
            <a:avLst/>
            <a:gdLst/>
            <a:ahLst/>
            <a:cxnLst/>
            <a:rect l="l" t="t" r="r" b="b"/>
            <a:pathLst>
              <a:path w="8131" h="982" extrusionOk="0">
                <a:moveTo>
                  <a:pt x="7773" y="1"/>
                </a:moveTo>
                <a:cubicBezTo>
                  <a:pt x="7761" y="1"/>
                  <a:pt x="7750" y="2"/>
                  <a:pt x="7738" y="3"/>
                </a:cubicBezTo>
                <a:cubicBezTo>
                  <a:pt x="6336" y="195"/>
                  <a:pt x="4918" y="312"/>
                  <a:pt x="3505" y="380"/>
                </a:cubicBezTo>
                <a:cubicBezTo>
                  <a:pt x="2374" y="435"/>
                  <a:pt x="1183" y="334"/>
                  <a:pt x="77" y="596"/>
                </a:cubicBezTo>
                <a:cubicBezTo>
                  <a:pt x="0" y="615"/>
                  <a:pt x="6" y="727"/>
                  <a:pt x="77" y="748"/>
                </a:cubicBezTo>
                <a:cubicBezTo>
                  <a:pt x="683" y="927"/>
                  <a:pt x="1330" y="981"/>
                  <a:pt x="1982" y="981"/>
                </a:cubicBezTo>
                <a:cubicBezTo>
                  <a:pt x="2648" y="981"/>
                  <a:pt x="3321" y="925"/>
                  <a:pt x="3959" y="887"/>
                </a:cubicBezTo>
                <a:cubicBezTo>
                  <a:pt x="5268" y="810"/>
                  <a:pt x="6560" y="637"/>
                  <a:pt x="7857" y="434"/>
                </a:cubicBezTo>
                <a:cubicBezTo>
                  <a:pt x="8130" y="392"/>
                  <a:pt x="8027" y="1"/>
                  <a:pt x="7773" y="1"/>
                </a:cubicBezTo>
                <a:close/>
              </a:path>
            </a:pathLst>
          </a:custGeom>
          <a:solidFill>
            <a:srgbClr val="173F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120f3d9c4b6_0_3015"/>
          <p:cNvSpPr/>
          <p:nvPr/>
        </p:nvSpPr>
        <p:spPr>
          <a:xfrm>
            <a:off x="2291116" y="1337482"/>
            <a:ext cx="66490" cy="255711"/>
          </a:xfrm>
          <a:custGeom>
            <a:avLst/>
            <a:gdLst/>
            <a:ahLst/>
            <a:cxnLst/>
            <a:rect l="l" t="t" r="r" b="b"/>
            <a:pathLst>
              <a:path w="1794" h="6899" extrusionOk="0">
                <a:moveTo>
                  <a:pt x="109" y="1"/>
                </a:moveTo>
                <a:cubicBezTo>
                  <a:pt x="56" y="1"/>
                  <a:pt x="1" y="47"/>
                  <a:pt x="21" y="108"/>
                </a:cubicBezTo>
                <a:cubicBezTo>
                  <a:pt x="737" y="2281"/>
                  <a:pt x="697" y="4596"/>
                  <a:pt x="1383" y="6766"/>
                </a:cubicBezTo>
                <a:cubicBezTo>
                  <a:pt x="1412" y="6858"/>
                  <a:pt x="1487" y="6898"/>
                  <a:pt x="1563" y="6898"/>
                </a:cubicBezTo>
                <a:cubicBezTo>
                  <a:pt x="1678" y="6898"/>
                  <a:pt x="1794" y="6806"/>
                  <a:pt x="1751" y="6665"/>
                </a:cubicBezTo>
                <a:cubicBezTo>
                  <a:pt x="1095" y="4496"/>
                  <a:pt x="1207" y="2083"/>
                  <a:pt x="177" y="42"/>
                </a:cubicBezTo>
                <a:cubicBezTo>
                  <a:pt x="162" y="13"/>
                  <a:pt x="136" y="1"/>
                  <a:pt x="1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20f3d9c4b6_0_3015"/>
          <p:cNvSpPr/>
          <p:nvPr/>
        </p:nvSpPr>
        <p:spPr>
          <a:xfrm>
            <a:off x="2383105" y="1384109"/>
            <a:ext cx="43104" cy="279655"/>
          </a:xfrm>
          <a:custGeom>
            <a:avLst/>
            <a:gdLst/>
            <a:ahLst/>
            <a:cxnLst/>
            <a:rect l="l" t="t" r="r" b="b"/>
            <a:pathLst>
              <a:path w="1163" h="7545" extrusionOk="0">
                <a:moveTo>
                  <a:pt x="109" y="0"/>
                </a:moveTo>
                <a:cubicBezTo>
                  <a:pt x="54" y="0"/>
                  <a:pt x="1" y="36"/>
                  <a:pt x="4" y="107"/>
                </a:cubicBezTo>
                <a:lnTo>
                  <a:pt x="3" y="107"/>
                </a:lnTo>
                <a:cubicBezTo>
                  <a:pt x="69" y="1447"/>
                  <a:pt x="380" y="2762"/>
                  <a:pt x="434" y="4109"/>
                </a:cubicBezTo>
                <a:cubicBezTo>
                  <a:pt x="479" y="5256"/>
                  <a:pt x="478" y="6347"/>
                  <a:pt x="853" y="7444"/>
                </a:cubicBezTo>
                <a:cubicBezTo>
                  <a:pt x="876" y="7514"/>
                  <a:pt x="934" y="7544"/>
                  <a:pt x="991" y="7544"/>
                </a:cubicBezTo>
                <a:cubicBezTo>
                  <a:pt x="1077" y="7544"/>
                  <a:pt x="1163" y="7476"/>
                  <a:pt x="1131" y="7367"/>
                </a:cubicBezTo>
                <a:cubicBezTo>
                  <a:pt x="434" y="4987"/>
                  <a:pt x="1038" y="2458"/>
                  <a:pt x="223" y="78"/>
                </a:cubicBezTo>
                <a:cubicBezTo>
                  <a:pt x="205" y="26"/>
                  <a:pt x="156" y="0"/>
                  <a:pt x="1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120f3d9c4b6_0_3015"/>
          <p:cNvSpPr/>
          <p:nvPr/>
        </p:nvSpPr>
        <p:spPr>
          <a:xfrm>
            <a:off x="2648139" y="1593971"/>
            <a:ext cx="63266" cy="337996"/>
          </a:xfrm>
          <a:custGeom>
            <a:avLst/>
            <a:gdLst/>
            <a:ahLst/>
            <a:cxnLst/>
            <a:rect l="l" t="t" r="r" b="b"/>
            <a:pathLst>
              <a:path w="1707" h="9119" extrusionOk="0">
                <a:moveTo>
                  <a:pt x="84" y="0"/>
                </a:moveTo>
                <a:cubicBezTo>
                  <a:pt x="43" y="0"/>
                  <a:pt x="1" y="29"/>
                  <a:pt x="4" y="77"/>
                </a:cubicBezTo>
                <a:cubicBezTo>
                  <a:pt x="91" y="1513"/>
                  <a:pt x="572" y="2935"/>
                  <a:pt x="799" y="4356"/>
                </a:cubicBezTo>
                <a:cubicBezTo>
                  <a:pt x="1049" y="5921"/>
                  <a:pt x="1129" y="7504"/>
                  <a:pt x="1391" y="9066"/>
                </a:cubicBezTo>
                <a:cubicBezTo>
                  <a:pt x="1397" y="9103"/>
                  <a:pt x="1421" y="9118"/>
                  <a:pt x="1449" y="9118"/>
                </a:cubicBezTo>
                <a:cubicBezTo>
                  <a:pt x="1486" y="9118"/>
                  <a:pt x="1527" y="9090"/>
                  <a:pt x="1533" y="9047"/>
                </a:cubicBezTo>
                <a:cubicBezTo>
                  <a:pt x="1707" y="7509"/>
                  <a:pt x="1535" y="5977"/>
                  <a:pt x="1302" y="4452"/>
                </a:cubicBezTo>
                <a:cubicBezTo>
                  <a:pt x="1079" y="2992"/>
                  <a:pt x="862" y="1350"/>
                  <a:pt x="150" y="38"/>
                </a:cubicBezTo>
                <a:cubicBezTo>
                  <a:pt x="136" y="12"/>
                  <a:pt x="111" y="0"/>
                  <a:pt x="84" y="0"/>
                </a:cubicBezTo>
                <a:close/>
              </a:path>
            </a:pathLst>
          </a:custGeom>
          <a:solidFill>
            <a:srgbClr val="173F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120f3d9c4b6_0_3015"/>
          <p:cNvSpPr/>
          <p:nvPr/>
        </p:nvSpPr>
        <p:spPr>
          <a:xfrm>
            <a:off x="2578350" y="2109768"/>
            <a:ext cx="292905" cy="43477"/>
          </a:xfrm>
          <a:custGeom>
            <a:avLst/>
            <a:gdLst/>
            <a:ahLst/>
            <a:cxnLst/>
            <a:rect l="l" t="t" r="r" b="b"/>
            <a:pathLst>
              <a:path w="7903" h="1173" extrusionOk="0">
                <a:moveTo>
                  <a:pt x="7573" y="1"/>
                </a:moveTo>
                <a:cubicBezTo>
                  <a:pt x="6484" y="1"/>
                  <a:pt x="5350" y="300"/>
                  <a:pt x="4277" y="455"/>
                </a:cubicBezTo>
                <a:cubicBezTo>
                  <a:pt x="2913" y="653"/>
                  <a:pt x="1570" y="804"/>
                  <a:pt x="190" y="808"/>
                </a:cubicBezTo>
                <a:cubicBezTo>
                  <a:pt x="44" y="808"/>
                  <a:pt x="0" y="1047"/>
                  <a:pt x="154" y="1074"/>
                </a:cubicBezTo>
                <a:lnTo>
                  <a:pt x="154" y="1073"/>
                </a:lnTo>
                <a:cubicBezTo>
                  <a:pt x="575" y="1144"/>
                  <a:pt x="993" y="1173"/>
                  <a:pt x="1410" y="1173"/>
                </a:cubicBezTo>
                <a:cubicBezTo>
                  <a:pt x="2099" y="1173"/>
                  <a:pt x="2786" y="1094"/>
                  <a:pt x="3483" y="998"/>
                </a:cubicBezTo>
                <a:cubicBezTo>
                  <a:pt x="4878" y="806"/>
                  <a:pt x="6510" y="714"/>
                  <a:pt x="7813" y="179"/>
                </a:cubicBezTo>
                <a:cubicBezTo>
                  <a:pt x="7902" y="142"/>
                  <a:pt x="7897" y="8"/>
                  <a:pt x="7790" y="5"/>
                </a:cubicBezTo>
                <a:cubicBezTo>
                  <a:pt x="7718" y="2"/>
                  <a:pt x="7646" y="1"/>
                  <a:pt x="7573" y="1"/>
                </a:cubicBezTo>
                <a:close/>
              </a:path>
            </a:pathLst>
          </a:custGeom>
          <a:solidFill>
            <a:srgbClr val="173F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120f3d9c4b6_0_3015"/>
          <p:cNvSpPr/>
          <p:nvPr/>
        </p:nvSpPr>
        <p:spPr>
          <a:xfrm>
            <a:off x="2810324" y="1783892"/>
            <a:ext cx="62524" cy="331732"/>
          </a:xfrm>
          <a:custGeom>
            <a:avLst/>
            <a:gdLst/>
            <a:ahLst/>
            <a:cxnLst/>
            <a:rect l="l" t="t" r="r" b="b"/>
            <a:pathLst>
              <a:path w="1687" h="8950" extrusionOk="0">
                <a:moveTo>
                  <a:pt x="170" y="0"/>
                </a:moveTo>
                <a:cubicBezTo>
                  <a:pt x="89" y="0"/>
                  <a:pt x="1" y="86"/>
                  <a:pt x="17" y="183"/>
                </a:cubicBezTo>
                <a:cubicBezTo>
                  <a:pt x="514" y="3095"/>
                  <a:pt x="1040" y="5978"/>
                  <a:pt x="1467" y="8903"/>
                </a:cubicBezTo>
                <a:cubicBezTo>
                  <a:pt x="1472" y="8936"/>
                  <a:pt x="1497" y="8950"/>
                  <a:pt x="1523" y="8950"/>
                </a:cubicBezTo>
                <a:cubicBezTo>
                  <a:pt x="1558" y="8950"/>
                  <a:pt x="1595" y="8926"/>
                  <a:pt x="1597" y="8886"/>
                </a:cubicBezTo>
                <a:cubicBezTo>
                  <a:pt x="1687" y="6075"/>
                  <a:pt x="1455" y="2662"/>
                  <a:pt x="275" y="74"/>
                </a:cubicBezTo>
                <a:cubicBezTo>
                  <a:pt x="251" y="22"/>
                  <a:pt x="211" y="0"/>
                  <a:pt x="170" y="0"/>
                </a:cubicBezTo>
                <a:close/>
              </a:path>
            </a:pathLst>
          </a:custGeom>
          <a:solidFill>
            <a:srgbClr val="173F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120f3d9c4b6_0_3015"/>
          <p:cNvSpPr/>
          <p:nvPr/>
        </p:nvSpPr>
        <p:spPr>
          <a:xfrm>
            <a:off x="2536210" y="2065068"/>
            <a:ext cx="294610" cy="32135"/>
          </a:xfrm>
          <a:custGeom>
            <a:avLst/>
            <a:gdLst/>
            <a:ahLst/>
            <a:cxnLst/>
            <a:rect l="l" t="t" r="r" b="b"/>
            <a:pathLst>
              <a:path w="7949" h="867" extrusionOk="0">
                <a:moveTo>
                  <a:pt x="7741" y="0"/>
                </a:moveTo>
                <a:cubicBezTo>
                  <a:pt x="7735" y="0"/>
                  <a:pt x="7729" y="1"/>
                  <a:pt x="7723" y="1"/>
                </a:cubicBezTo>
                <a:cubicBezTo>
                  <a:pt x="5186" y="221"/>
                  <a:pt x="2597" y="313"/>
                  <a:pt x="80" y="695"/>
                </a:cubicBezTo>
                <a:cubicBezTo>
                  <a:pt x="0" y="706"/>
                  <a:pt x="25" y="825"/>
                  <a:pt x="98" y="829"/>
                </a:cubicBezTo>
                <a:cubicBezTo>
                  <a:pt x="540" y="855"/>
                  <a:pt x="986" y="867"/>
                  <a:pt x="1433" y="867"/>
                </a:cubicBezTo>
                <a:cubicBezTo>
                  <a:pt x="3529" y="867"/>
                  <a:pt x="5668" y="613"/>
                  <a:pt x="7723" y="350"/>
                </a:cubicBezTo>
                <a:cubicBezTo>
                  <a:pt x="7933" y="323"/>
                  <a:pt x="7949" y="0"/>
                  <a:pt x="7741" y="0"/>
                </a:cubicBezTo>
                <a:close/>
              </a:path>
            </a:pathLst>
          </a:custGeom>
          <a:solidFill>
            <a:srgbClr val="173F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120f3d9c4b6_0_3015"/>
          <p:cNvSpPr/>
          <p:nvPr/>
        </p:nvSpPr>
        <p:spPr>
          <a:xfrm>
            <a:off x="2861285" y="2235604"/>
            <a:ext cx="144581" cy="49148"/>
          </a:xfrm>
          <a:custGeom>
            <a:avLst/>
            <a:gdLst/>
            <a:ahLst/>
            <a:cxnLst/>
            <a:rect l="l" t="t" r="r" b="b"/>
            <a:pathLst>
              <a:path w="3901" h="1326" extrusionOk="0">
                <a:moveTo>
                  <a:pt x="3694" y="0"/>
                </a:moveTo>
                <a:cubicBezTo>
                  <a:pt x="3678" y="0"/>
                  <a:pt x="3662" y="2"/>
                  <a:pt x="3644" y="7"/>
                </a:cubicBezTo>
                <a:cubicBezTo>
                  <a:pt x="3037" y="179"/>
                  <a:pt x="2441" y="389"/>
                  <a:pt x="1846" y="597"/>
                </a:cubicBezTo>
                <a:cubicBezTo>
                  <a:pt x="1258" y="802"/>
                  <a:pt x="662" y="1103"/>
                  <a:pt x="55" y="1224"/>
                </a:cubicBezTo>
                <a:cubicBezTo>
                  <a:pt x="1" y="1235"/>
                  <a:pt x="20" y="1308"/>
                  <a:pt x="67" y="1314"/>
                </a:cubicBezTo>
                <a:lnTo>
                  <a:pt x="68" y="1313"/>
                </a:lnTo>
                <a:cubicBezTo>
                  <a:pt x="150" y="1322"/>
                  <a:pt x="231" y="1326"/>
                  <a:pt x="310" y="1326"/>
                </a:cubicBezTo>
                <a:cubicBezTo>
                  <a:pt x="834" y="1326"/>
                  <a:pt x="1297" y="1145"/>
                  <a:pt x="1811" y="978"/>
                </a:cubicBezTo>
                <a:cubicBezTo>
                  <a:pt x="2454" y="771"/>
                  <a:pt x="3100" y="565"/>
                  <a:pt x="3729" y="318"/>
                </a:cubicBezTo>
                <a:cubicBezTo>
                  <a:pt x="3900" y="250"/>
                  <a:pt x="3858" y="0"/>
                  <a:pt x="3694" y="0"/>
                </a:cubicBezTo>
                <a:close/>
              </a:path>
            </a:pathLst>
          </a:custGeom>
          <a:solidFill>
            <a:srgbClr val="173F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120f3d9c4b6_0_3015"/>
          <p:cNvSpPr/>
          <p:nvPr/>
        </p:nvSpPr>
        <p:spPr>
          <a:xfrm>
            <a:off x="4764667" y="3569795"/>
            <a:ext cx="1085449" cy="1177963"/>
          </a:xfrm>
          <a:custGeom>
            <a:avLst/>
            <a:gdLst/>
            <a:ahLst/>
            <a:cxnLst/>
            <a:rect l="l" t="t" r="r" b="b"/>
            <a:pathLst>
              <a:path w="29287" h="31781" extrusionOk="0">
                <a:moveTo>
                  <a:pt x="13225" y="3771"/>
                </a:moveTo>
                <a:cubicBezTo>
                  <a:pt x="13335" y="3771"/>
                  <a:pt x="13442" y="3798"/>
                  <a:pt x="13541" y="3862"/>
                </a:cubicBezTo>
                <a:cubicBezTo>
                  <a:pt x="13719" y="3978"/>
                  <a:pt x="13814" y="4190"/>
                  <a:pt x="13851" y="4399"/>
                </a:cubicBezTo>
                <a:cubicBezTo>
                  <a:pt x="14007" y="5278"/>
                  <a:pt x="13327" y="6074"/>
                  <a:pt x="13145" y="6948"/>
                </a:cubicBezTo>
                <a:cubicBezTo>
                  <a:pt x="13047" y="7414"/>
                  <a:pt x="13095" y="7897"/>
                  <a:pt x="13113" y="8373"/>
                </a:cubicBezTo>
                <a:cubicBezTo>
                  <a:pt x="13130" y="8850"/>
                  <a:pt x="13111" y="9347"/>
                  <a:pt x="12897" y="9772"/>
                </a:cubicBezTo>
                <a:cubicBezTo>
                  <a:pt x="12701" y="10163"/>
                  <a:pt x="12302" y="10478"/>
                  <a:pt x="11874" y="10478"/>
                </a:cubicBezTo>
                <a:cubicBezTo>
                  <a:pt x="11834" y="10478"/>
                  <a:pt x="11794" y="10475"/>
                  <a:pt x="11753" y="10469"/>
                </a:cubicBezTo>
                <a:cubicBezTo>
                  <a:pt x="11149" y="10385"/>
                  <a:pt x="10802" y="9721"/>
                  <a:pt x="10722" y="9118"/>
                </a:cubicBezTo>
                <a:cubicBezTo>
                  <a:pt x="10597" y="8179"/>
                  <a:pt x="11038" y="7502"/>
                  <a:pt x="11355" y="6666"/>
                </a:cubicBezTo>
                <a:cubicBezTo>
                  <a:pt x="11669" y="5834"/>
                  <a:pt x="11632" y="4758"/>
                  <a:pt x="12383" y="4152"/>
                </a:cubicBezTo>
                <a:cubicBezTo>
                  <a:pt x="12623" y="3957"/>
                  <a:pt x="12935" y="3771"/>
                  <a:pt x="13225" y="3771"/>
                </a:cubicBezTo>
                <a:close/>
                <a:moveTo>
                  <a:pt x="25292" y="15679"/>
                </a:moveTo>
                <a:cubicBezTo>
                  <a:pt x="25396" y="15679"/>
                  <a:pt x="25498" y="15692"/>
                  <a:pt x="25599" y="15726"/>
                </a:cubicBezTo>
                <a:cubicBezTo>
                  <a:pt x="25930" y="15837"/>
                  <a:pt x="26144" y="16145"/>
                  <a:pt x="26117" y="16501"/>
                </a:cubicBezTo>
                <a:cubicBezTo>
                  <a:pt x="26047" y="17443"/>
                  <a:pt x="24494" y="17997"/>
                  <a:pt x="23741" y="18142"/>
                </a:cubicBezTo>
                <a:cubicBezTo>
                  <a:pt x="23359" y="18216"/>
                  <a:pt x="22969" y="18250"/>
                  <a:pt x="22578" y="18250"/>
                </a:cubicBezTo>
                <a:cubicBezTo>
                  <a:pt x="21995" y="18250"/>
                  <a:pt x="21411" y="18174"/>
                  <a:pt x="20850" y="18043"/>
                </a:cubicBezTo>
                <a:cubicBezTo>
                  <a:pt x="20399" y="17937"/>
                  <a:pt x="19973" y="17762"/>
                  <a:pt x="19740" y="17334"/>
                </a:cubicBezTo>
                <a:cubicBezTo>
                  <a:pt x="19654" y="17176"/>
                  <a:pt x="19620" y="16981"/>
                  <a:pt x="19692" y="16816"/>
                </a:cubicBezTo>
                <a:cubicBezTo>
                  <a:pt x="19766" y="16646"/>
                  <a:pt x="19935" y="16540"/>
                  <a:pt x="20101" y="16457"/>
                </a:cubicBezTo>
                <a:cubicBezTo>
                  <a:pt x="20803" y="16109"/>
                  <a:pt x="21600" y="16023"/>
                  <a:pt x="22372" y="16023"/>
                </a:cubicBezTo>
                <a:cubicBezTo>
                  <a:pt x="22418" y="16023"/>
                  <a:pt x="22463" y="16023"/>
                  <a:pt x="22508" y="16024"/>
                </a:cubicBezTo>
                <a:cubicBezTo>
                  <a:pt x="22538" y="16024"/>
                  <a:pt x="22568" y="16024"/>
                  <a:pt x="22599" y="16024"/>
                </a:cubicBezTo>
                <a:cubicBezTo>
                  <a:pt x="23174" y="16024"/>
                  <a:pt x="23746" y="15946"/>
                  <a:pt x="24316" y="15858"/>
                </a:cubicBezTo>
                <a:cubicBezTo>
                  <a:pt x="24633" y="15809"/>
                  <a:pt x="24968" y="15679"/>
                  <a:pt x="25292" y="15679"/>
                </a:cubicBezTo>
                <a:close/>
                <a:moveTo>
                  <a:pt x="28522" y="1"/>
                </a:moveTo>
                <a:lnTo>
                  <a:pt x="28522" y="1"/>
                </a:lnTo>
                <a:cubicBezTo>
                  <a:pt x="27545" y="1047"/>
                  <a:pt x="25317" y="1309"/>
                  <a:pt x="23389" y="1309"/>
                </a:cubicBezTo>
                <a:cubicBezTo>
                  <a:pt x="22201" y="1309"/>
                  <a:pt x="21127" y="1209"/>
                  <a:pt x="20530" y="1132"/>
                </a:cubicBezTo>
                <a:cubicBezTo>
                  <a:pt x="20524" y="1131"/>
                  <a:pt x="20517" y="1130"/>
                  <a:pt x="20511" y="1130"/>
                </a:cubicBezTo>
                <a:cubicBezTo>
                  <a:pt x="20131" y="1375"/>
                  <a:pt x="19774" y="1653"/>
                  <a:pt x="19442" y="1960"/>
                </a:cubicBezTo>
                <a:cubicBezTo>
                  <a:pt x="18733" y="2619"/>
                  <a:pt x="18127" y="3375"/>
                  <a:pt x="17515" y="4123"/>
                </a:cubicBezTo>
                <a:cubicBezTo>
                  <a:pt x="17258" y="4438"/>
                  <a:pt x="16221" y="5997"/>
                  <a:pt x="15532" y="5997"/>
                </a:cubicBezTo>
                <a:cubicBezTo>
                  <a:pt x="15363" y="5997"/>
                  <a:pt x="15215" y="5904"/>
                  <a:pt x="15105" y="5675"/>
                </a:cubicBezTo>
                <a:cubicBezTo>
                  <a:pt x="14715" y="4868"/>
                  <a:pt x="15220" y="3891"/>
                  <a:pt x="15640" y="3211"/>
                </a:cubicBezTo>
                <a:cubicBezTo>
                  <a:pt x="16122" y="2432"/>
                  <a:pt x="16699" y="1668"/>
                  <a:pt x="17389" y="1072"/>
                </a:cubicBezTo>
                <a:lnTo>
                  <a:pt x="17389" y="1072"/>
                </a:lnTo>
                <a:cubicBezTo>
                  <a:pt x="14943" y="1279"/>
                  <a:pt x="12538" y="2061"/>
                  <a:pt x="10380" y="3246"/>
                </a:cubicBezTo>
                <a:cubicBezTo>
                  <a:pt x="9283" y="3845"/>
                  <a:pt x="8235" y="4533"/>
                  <a:pt x="7246" y="5300"/>
                </a:cubicBezTo>
                <a:cubicBezTo>
                  <a:pt x="6688" y="6262"/>
                  <a:pt x="6256" y="7299"/>
                  <a:pt x="5992" y="8380"/>
                </a:cubicBezTo>
                <a:cubicBezTo>
                  <a:pt x="5496" y="10419"/>
                  <a:pt x="5622" y="12962"/>
                  <a:pt x="4333" y="14720"/>
                </a:cubicBezTo>
                <a:cubicBezTo>
                  <a:pt x="4117" y="15015"/>
                  <a:pt x="3809" y="15261"/>
                  <a:pt x="3448" y="15326"/>
                </a:cubicBezTo>
                <a:cubicBezTo>
                  <a:pt x="3356" y="15343"/>
                  <a:pt x="3270" y="15350"/>
                  <a:pt x="3189" y="15350"/>
                </a:cubicBezTo>
                <a:cubicBezTo>
                  <a:pt x="1307" y="15350"/>
                  <a:pt x="2607" y="10992"/>
                  <a:pt x="2850" y="10097"/>
                </a:cubicBezTo>
                <a:cubicBezTo>
                  <a:pt x="2861" y="10054"/>
                  <a:pt x="2875" y="10012"/>
                  <a:pt x="2886" y="9969"/>
                </a:cubicBezTo>
                <a:lnTo>
                  <a:pt x="2886" y="9969"/>
                </a:lnTo>
                <a:cubicBezTo>
                  <a:pt x="1239" y="12469"/>
                  <a:pt x="226" y="15373"/>
                  <a:pt x="120" y="18626"/>
                </a:cubicBezTo>
                <a:cubicBezTo>
                  <a:pt x="0" y="22270"/>
                  <a:pt x="1169" y="24928"/>
                  <a:pt x="3510" y="29063"/>
                </a:cubicBezTo>
                <a:lnTo>
                  <a:pt x="5068" y="30052"/>
                </a:lnTo>
                <a:cubicBezTo>
                  <a:pt x="7793" y="31351"/>
                  <a:pt x="10947" y="31780"/>
                  <a:pt x="13973" y="31780"/>
                </a:cubicBezTo>
                <a:cubicBezTo>
                  <a:pt x="14368" y="31780"/>
                  <a:pt x="14760" y="31773"/>
                  <a:pt x="15148" y="31759"/>
                </a:cubicBezTo>
                <a:cubicBezTo>
                  <a:pt x="16151" y="31725"/>
                  <a:pt x="17127" y="31562"/>
                  <a:pt x="18072" y="31302"/>
                </a:cubicBezTo>
                <a:cubicBezTo>
                  <a:pt x="17281" y="31266"/>
                  <a:pt x="16493" y="31181"/>
                  <a:pt x="15713" y="31047"/>
                </a:cubicBezTo>
                <a:cubicBezTo>
                  <a:pt x="14426" y="30825"/>
                  <a:pt x="13036" y="30379"/>
                  <a:pt x="12374" y="29253"/>
                </a:cubicBezTo>
                <a:cubicBezTo>
                  <a:pt x="12204" y="28965"/>
                  <a:pt x="12105" y="28563"/>
                  <a:pt x="12333" y="28317"/>
                </a:cubicBezTo>
                <a:cubicBezTo>
                  <a:pt x="12476" y="28162"/>
                  <a:pt x="12703" y="28122"/>
                  <a:pt x="12915" y="28122"/>
                </a:cubicBezTo>
                <a:cubicBezTo>
                  <a:pt x="12918" y="28122"/>
                  <a:pt x="12921" y="28122"/>
                  <a:pt x="12923" y="28122"/>
                </a:cubicBezTo>
                <a:cubicBezTo>
                  <a:pt x="13693" y="28126"/>
                  <a:pt x="14396" y="28526"/>
                  <a:pt x="15079" y="28879"/>
                </a:cubicBezTo>
                <a:cubicBezTo>
                  <a:pt x="16273" y="29495"/>
                  <a:pt x="17520" y="30004"/>
                  <a:pt x="18805" y="30397"/>
                </a:cubicBezTo>
                <a:cubicBezTo>
                  <a:pt x="19148" y="30503"/>
                  <a:pt x="19503" y="30597"/>
                  <a:pt x="19859" y="30668"/>
                </a:cubicBezTo>
                <a:cubicBezTo>
                  <a:pt x="22615" y="29468"/>
                  <a:pt x="24985" y="27374"/>
                  <a:pt x="26646" y="24822"/>
                </a:cubicBezTo>
                <a:lnTo>
                  <a:pt x="26646" y="24822"/>
                </a:lnTo>
                <a:cubicBezTo>
                  <a:pt x="26298" y="25070"/>
                  <a:pt x="25941" y="25305"/>
                  <a:pt x="25573" y="25524"/>
                </a:cubicBezTo>
                <a:cubicBezTo>
                  <a:pt x="24120" y="26385"/>
                  <a:pt x="22487" y="26985"/>
                  <a:pt x="20800" y="27072"/>
                </a:cubicBezTo>
                <a:cubicBezTo>
                  <a:pt x="20702" y="27077"/>
                  <a:pt x="20601" y="27080"/>
                  <a:pt x="20498" y="27080"/>
                </a:cubicBezTo>
                <a:cubicBezTo>
                  <a:pt x="18939" y="27080"/>
                  <a:pt x="16811" y="26489"/>
                  <a:pt x="16354" y="24834"/>
                </a:cubicBezTo>
                <a:cubicBezTo>
                  <a:pt x="16161" y="24141"/>
                  <a:pt x="16465" y="23471"/>
                  <a:pt x="16993" y="23022"/>
                </a:cubicBezTo>
                <a:cubicBezTo>
                  <a:pt x="17668" y="22448"/>
                  <a:pt x="18409" y="22281"/>
                  <a:pt x="19192" y="22281"/>
                </a:cubicBezTo>
                <a:cubicBezTo>
                  <a:pt x="19662" y="22281"/>
                  <a:pt x="20148" y="22341"/>
                  <a:pt x="20642" y="22409"/>
                </a:cubicBezTo>
                <a:cubicBezTo>
                  <a:pt x="21051" y="22466"/>
                  <a:pt x="21483" y="22495"/>
                  <a:pt x="21923" y="22495"/>
                </a:cubicBezTo>
                <a:cubicBezTo>
                  <a:pt x="23495" y="22495"/>
                  <a:pt x="25182" y="22120"/>
                  <a:pt x="26395" y="21278"/>
                </a:cubicBezTo>
                <a:cubicBezTo>
                  <a:pt x="27287" y="20658"/>
                  <a:pt x="28156" y="20007"/>
                  <a:pt x="28925" y="19261"/>
                </a:cubicBezTo>
                <a:cubicBezTo>
                  <a:pt x="29041" y="18675"/>
                  <a:pt x="29121" y="18082"/>
                  <a:pt x="29162" y="17484"/>
                </a:cubicBezTo>
                <a:cubicBezTo>
                  <a:pt x="29287" y="15583"/>
                  <a:pt x="28985" y="13703"/>
                  <a:pt x="28631" y="11823"/>
                </a:cubicBezTo>
                <a:cubicBezTo>
                  <a:pt x="28551" y="11933"/>
                  <a:pt x="28472" y="12042"/>
                  <a:pt x="28386" y="12147"/>
                </a:cubicBezTo>
                <a:cubicBezTo>
                  <a:pt x="27418" y="13313"/>
                  <a:pt x="25975" y="14138"/>
                  <a:pt x="24464" y="14138"/>
                </a:cubicBezTo>
                <a:cubicBezTo>
                  <a:pt x="24429" y="14138"/>
                  <a:pt x="24394" y="14137"/>
                  <a:pt x="24360" y="14137"/>
                </a:cubicBezTo>
                <a:cubicBezTo>
                  <a:pt x="23880" y="14124"/>
                  <a:pt x="23311" y="13949"/>
                  <a:pt x="23195" y="13483"/>
                </a:cubicBezTo>
                <a:cubicBezTo>
                  <a:pt x="23119" y="13181"/>
                  <a:pt x="23278" y="12860"/>
                  <a:pt x="23509" y="12651"/>
                </a:cubicBezTo>
                <a:cubicBezTo>
                  <a:pt x="23740" y="12441"/>
                  <a:pt x="24033" y="12316"/>
                  <a:pt x="24314" y="12182"/>
                </a:cubicBezTo>
                <a:cubicBezTo>
                  <a:pt x="25862" y="11438"/>
                  <a:pt x="27170" y="10226"/>
                  <a:pt x="28075" y="8767"/>
                </a:cubicBezTo>
                <a:cubicBezTo>
                  <a:pt x="28040" y="8548"/>
                  <a:pt x="28002" y="8330"/>
                  <a:pt x="27972" y="8111"/>
                </a:cubicBezTo>
                <a:cubicBezTo>
                  <a:pt x="27539" y="4985"/>
                  <a:pt x="27290" y="2850"/>
                  <a:pt x="2852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120f3d9c4b6_0_3015"/>
          <p:cNvSpPr/>
          <p:nvPr/>
        </p:nvSpPr>
        <p:spPr>
          <a:xfrm>
            <a:off x="4884008" y="3678099"/>
            <a:ext cx="827050" cy="978108"/>
          </a:xfrm>
          <a:custGeom>
            <a:avLst/>
            <a:gdLst/>
            <a:ahLst/>
            <a:cxnLst/>
            <a:rect l="l" t="t" r="r" b="b"/>
            <a:pathLst>
              <a:path w="22315" h="26389" extrusionOk="0">
                <a:moveTo>
                  <a:pt x="22127" y="0"/>
                </a:moveTo>
                <a:cubicBezTo>
                  <a:pt x="22068" y="0"/>
                  <a:pt x="22013" y="35"/>
                  <a:pt x="21993" y="115"/>
                </a:cubicBezTo>
                <a:lnTo>
                  <a:pt x="21995" y="114"/>
                </a:lnTo>
                <a:lnTo>
                  <a:pt x="21995" y="114"/>
                </a:lnTo>
                <a:cubicBezTo>
                  <a:pt x="20571" y="6089"/>
                  <a:pt x="14952" y="8656"/>
                  <a:pt x="10577" y="12272"/>
                </a:cubicBezTo>
                <a:cubicBezTo>
                  <a:pt x="7667" y="14679"/>
                  <a:pt x="5060" y="17462"/>
                  <a:pt x="2921" y="20578"/>
                </a:cubicBezTo>
                <a:cubicBezTo>
                  <a:pt x="1783" y="22237"/>
                  <a:pt x="540" y="24094"/>
                  <a:pt x="48" y="26075"/>
                </a:cubicBezTo>
                <a:cubicBezTo>
                  <a:pt x="0" y="26264"/>
                  <a:pt x="157" y="26388"/>
                  <a:pt x="307" y="26388"/>
                </a:cubicBezTo>
                <a:cubicBezTo>
                  <a:pt x="406" y="26388"/>
                  <a:pt x="502" y="26334"/>
                  <a:pt x="533" y="26209"/>
                </a:cubicBezTo>
                <a:cubicBezTo>
                  <a:pt x="683" y="25605"/>
                  <a:pt x="1248" y="24917"/>
                  <a:pt x="1557" y="24380"/>
                </a:cubicBezTo>
                <a:cubicBezTo>
                  <a:pt x="2351" y="22997"/>
                  <a:pt x="3178" y="21641"/>
                  <a:pt x="4095" y="20335"/>
                </a:cubicBezTo>
                <a:cubicBezTo>
                  <a:pt x="6374" y="17095"/>
                  <a:pt x="9173" y="14301"/>
                  <a:pt x="12240" y="11809"/>
                </a:cubicBezTo>
                <a:cubicBezTo>
                  <a:pt x="16209" y="8583"/>
                  <a:pt x="21535" y="5762"/>
                  <a:pt x="22299" y="199"/>
                </a:cubicBezTo>
                <a:cubicBezTo>
                  <a:pt x="22314" y="81"/>
                  <a:pt x="22217" y="0"/>
                  <a:pt x="22127" y="0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120f3d9c4b6_0_3015"/>
          <p:cNvSpPr/>
          <p:nvPr/>
        </p:nvSpPr>
        <p:spPr>
          <a:xfrm>
            <a:off x="5229913" y="4177513"/>
            <a:ext cx="373442" cy="130691"/>
          </a:xfrm>
          <a:custGeom>
            <a:avLst/>
            <a:gdLst/>
            <a:ahLst/>
            <a:cxnLst/>
            <a:rect l="l" t="t" r="r" b="b"/>
            <a:pathLst>
              <a:path w="10076" h="3526" extrusionOk="0">
                <a:moveTo>
                  <a:pt x="317" y="0"/>
                </a:moveTo>
                <a:cubicBezTo>
                  <a:pt x="127" y="0"/>
                  <a:pt x="0" y="296"/>
                  <a:pt x="206" y="427"/>
                </a:cubicBezTo>
                <a:cubicBezTo>
                  <a:pt x="2988" y="2187"/>
                  <a:pt x="6072" y="3526"/>
                  <a:pt x="9395" y="3526"/>
                </a:cubicBezTo>
                <a:cubicBezTo>
                  <a:pt x="9559" y="3526"/>
                  <a:pt x="9725" y="3523"/>
                  <a:pt x="9890" y="3516"/>
                </a:cubicBezTo>
                <a:cubicBezTo>
                  <a:pt x="10074" y="3508"/>
                  <a:pt x="10075" y="3236"/>
                  <a:pt x="9890" y="3231"/>
                </a:cubicBezTo>
                <a:lnTo>
                  <a:pt x="9890" y="3230"/>
                </a:lnTo>
                <a:cubicBezTo>
                  <a:pt x="6456" y="3116"/>
                  <a:pt x="3298" y="1878"/>
                  <a:pt x="433" y="37"/>
                </a:cubicBezTo>
                <a:cubicBezTo>
                  <a:pt x="393" y="11"/>
                  <a:pt x="354" y="0"/>
                  <a:pt x="317" y="0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120f3d9c4b6_0_3015"/>
          <p:cNvSpPr/>
          <p:nvPr/>
        </p:nvSpPr>
        <p:spPr>
          <a:xfrm>
            <a:off x="5309597" y="3790999"/>
            <a:ext cx="148658" cy="317091"/>
          </a:xfrm>
          <a:custGeom>
            <a:avLst/>
            <a:gdLst/>
            <a:ahLst/>
            <a:cxnLst/>
            <a:rect l="l" t="t" r="r" b="b"/>
            <a:pathLst>
              <a:path w="4011" h="8555" extrusionOk="0">
                <a:moveTo>
                  <a:pt x="3825" y="1"/>
                </a:moveTo>
                <a:cubicBezTo>
                  <a:pt x="3794" y="1"/>
                  <a:pt x="3763" y="13"/>
                  <a:pt x="3737" y="43"/>
                </a:cubicBezTo>
                <a:cubicBezTo>
                  <a:pt x="1748" y="2357"/>
                  <a:pt x="627" y="5184"/>
                  <a:pt x="46" y="8163"/>
                </a:cubicBezTo>
                <a:cubicBezTo>
                  <a:pt x="0" y="8401"/>
                  <a:pt x="203" y="8554"/>
                  <a:pt x="387" y="8554"/>
                </a:cubicBezTo>
                <a:cubicBezTo>
                  <a:pt x="509" y="8554"/>
                  <a:pt x="623" y="8486"/>
                  <a:pt x="648" y="8329"/>
                </a:cubicBezTo>
                <a:cubicBezTo>
                  <a:pt x="1131" y="5384"/>
                  <a:pt x="2375" y="2723"/>
                  <a:pt x="3950" y="207"/>
                </a:cubicBezTo>
                <a:cubicBezTo>
                  <a:pt x="4010" y="111"/>
                  <a:pt x="3918" y="1"/>
                  <a:pt x="3825" y="1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" name="Google Shape;144;g120f3d9c4b6_0_3015"/>
          <p:cNvGrpSpPr/>
          <p:nvPr/>
        </p:nvGrpSpPr>
        <p:grpSpPr>
          <a:xfrm>
            <a:off x="7522539" y="3859872"/>
            <a:ext cx="1407226" cy="2173899"/>
            <a:chOff x="5976314" y="-1407515"/>
            <a:chExt cx="1407226" cy="2173899"/>
          </a:xfrm>
        </p:grpSpPr>
        <p:sp>
          <p:nvSpPr>
            <p:cNvPr id="145" name="Google Shape;145;g120f3d9c4b6_0_3015"/>
            <p:cNvSpPr/>
            <p:nvPr/>
          </p:nvSpPr>
          <p:spPr>
            <a:xfrm>
              <a:off x="5976314" y="-1407515"/>
              <a:ext cx="1407226" cy="1575967"/>
            </a:xfrm>
            <a:custGeom>
              <a:avLst/>
              <a:gdLst/>
              <a:ahLst/>
              <a:cxnLst/>
              <a:rect l="l" t="t" r="r" b="b"/>
              <a:pathLst>
                <a:path w="37969" h="42519" extrusionOk="0">
                  <a:moveTo>
                    <a:pt x="16251" y="5937"/>
                  </a:moveTo>
                  <a:cubicBezTo>
                    <a:pt x="16380" y="5937"/>
                    <a:pt x="16506" y="5967"/>
                    <a:pt x="16626" y="6036"/>
                  </a:cubicBezTo>
                  <a:cubicBezTo>
                    <a:pt x="16867" y="6176"/>
                    <a:pt x="17004" y="6447"/>
                    <a:pt x="17065" y="6718"/>
                  </a:cubicBezTo>
                  <a:cubicBezTo>
                    <a:pt x="17326" y="7855"/>
                    <a:pt x="16493" y="8939"/>
                    <a:pt x="16313" y="10092"/>
                  </a:cubicBezTo>
                  <a:cubicBezTo>
                    <a:pt x="16217" y="10708"/>
                    <a:pt x="16311" y="11336"/>
                    <a:pt x="16365" y="11957"/>
                  </a:cubicBezTo>
                  <a:cubicBezTo>
                    <a:pt x="16419" y="12579"/>
                    <a:pt x="16428" y="13228"/>
                    <a:pt x="16177" y="13798"/>
                  </a:cubicBezTo>
                  <a:cubicBezTo>
                    <a:pt x="15939" y="14339"/>
                    <a:pt x="15410" y="14789"/>
                    <a:pt x="14827" y="14789"/>
                  </a:cubicBezTo>
                  <a:cubicBezTo>
                    <a:pt x="14794" y="14789"/>
                    <a:pt x="14761" y="14788"/>
                    <a:pt x="14728" y="14785"/>
                  </a:cubicBezTo>
                  <a:cubicBezTo>
                    <a:pt x="13933" y="14715"/>
                    <a:pt x="13437" y="13871"/>
                    <a:pt x="13292" y="13087"/>
                  </a:cubicBezTo>
                  <a:cubicBezTo>
                    <a:pt x="13068" y="11870"/>
                    <a:pt x="13599" y="10955"/>
                    <a:pt x="13957" y="9842"/>
                  </a:cubicBezTo>
                  <a:cubicBezTo>
                    <a:pt x="14312" y="8735"/>
                    <a:pt x="14192" y="7334"/>
                    <a:pt x="15133" y="6491"/>
                  </a:cubicBezTo>
                  <a:cubicBezTo>
                    <a:pt x="15445" y="6211"/>
                    <a:pt x="15859" y="5937"/>
                    <a:pt x="16251" y="5937"/>
                  </a:cubicBezTo>
                  <a:close/>
                  <a:moveTo>
                    <a:pt x="32830" y="20688"/>
                  </a:moveTo>
                  <a:cubicBezTo>
                    <a:pt x="32940" y="20688"/>
                    <a:pt x="33050" y="20700"/>
                    <a:pt x="33159" y="20731"/>
                  </a:cubicBezTo>
                  <a:cubicBezTo>
                    <a:pt x="33598" y="20853"/>
                    <a:pt x="33899" y="21241"/>
                    <a:pt x="33888" y="21708"/>
                  </a:cubicBezTo>
                  <a:cubicBezTo>
                    <a:pt x="33859" y="22942"/>
                    <a:pt x="31868" y="23770"/>
                    <a:pt x="30893" y="24009"/>
                  </a:cubicBezTo>
                  <a:cubicBezTo>
                    <a:pt x="30250" y="24167"/>
                    <a:pt x="29584" y="24238"/>
                    <a:pt x="28919" y="24238"/>
                  </a:cubicBezTo>
                  <a:cubicBezTo>
                    <a:pt x="28311" y="24238"/>
                    <a:pt x="27702" y="24179"/>
                    <a:pt x="27111" y="24072"/>
                  </a:cubicBezTo>
                  <a:cubicBezTo>
                    <a:pt x="26514" y="23964"/>
                    <a:pt x="25945" y="23763"/>
                    <a:pt x="25613" y="23219"/>
                  </a:cubicBezTo>
                  <a:cubicBezTo>
                    <a:pt x="25492" y="23019"/>
                    <a:pt x="25434" y="22766"/>
                    <a:pt x="25516" y="22546"/>
                  </a:cubicBezTo>
                  <a:cubicBezTo>
                    <a:pt x="25601" y="22319"/>
                    <a:pt x="25815" y="22169"/>
                    <a:pt x="26027" y="22051"/>
                  </a:cubicBezTo>
                  <a:cubicBezTo>
                    <a:pt x="26973" y="21519"/>
                    <a:pt x="28078" y="21365"/>
                    <a:pt x="29141" y="21325"/>
                  </a:cubicBezTo>
                  <a:cubicBezTo>
                    <a:pt x="29934" y="21295"/>
                    <a:pt x="30715" y="21149"/>
                    <a:pt x="31491" y="20987"/>
                  </a:cubicBezTo>
                  <a:cubicBezTo>
                    <a:pt x="31928" y="20898"/>
                    <a:pt x="32383" y="20688"/>
                    <a:pt x="32830" y="20688"/>
                  </a:cubicBezTo>
                  <a:close/>
                  <a:moveTo>
                    <a:pt x="35936" y="0"/>
                  </a:moveTo>
                  <a:cubicBezTo>
                    <a:pt x="34472" y="1735"/>
                    <a:pt x="30533" y="2087"/>
                    <a:pt x="27787" y="2087"/>
                  </a:cubicBezTo>
                  <a:cubicBezTo>
                    <a:pt x="26870" y="2087"/>
                    <a:pt x="26085" y="2048"/>
                    <a:pt x="25571" y="2008"/>
                  </a:cubicBezTo>
                  <a:cubicBezTo>
                    <a:pt x="25562" y="2008"/>
                    <a:pt x="25554" y="2008"/>
                    <a:pt x="25546" y="2007"/>
                  </a:cubicBezTo>
                  <a:cubicBezTo>
                    <a:pt x="25066" y="2352"/>
                    <a:pt x="24618" y="2738"/>
                    <a:pt x="24205" y="3162"/>
                  </a:cubicBezTo>
                  <a:cubicBezTo>
                    <a:pt x="23322" y="4069"/>
                    <a:pt x="22581" y="5097"/>
                    <a:pt x="21832" y="6113"/>
                  </a:cubicBezTo>
                  <a:cubicBezTo>
                    <a:pt x="21513" y="6547"/>
                    <a:pt x="20239" y="8694"/>
                    <a:pt x="19338" y="8694"/>
                  </a:cubicBezTo>
                  <a:cubicBezTo>
                    <a:pt x="19129" y="8694"/>
                    <a:pt x="18940" y="8579"/>
                    <a:pt x="18788" y="8300"/>
                  </a:cubicBezTo>
                  <a:cubicBezTo>
                    <a:pt x="18226" y="7273"/>
                    <a:pt x="18820" y="5964"/>
                    <a:pt x="19324" y="5048"/>
                  </a:cubicBezTo>
                  <a:cubicBezTo>
                    <a:pt x="19901" y="3999"/>
                    <a:pt x="20605" y="2963"/>
                    <a:pt x="21465" y="2137"/>
                  </a:cubicBezTo>
                  <a:lnTo>
                    <a:pt x="21465" y="2137"/>
                  </a:lnTo>
                  <a:cubicBezTo>
                    <a:pt x="18285" y="2572"/>
                    <a:pt x="15196" y="3752"/>
                    <a:pt x="12456" y="5441"/>
                  </a:cubicBezTo>
                  <a:cubicBezTo>
                    <a:pt x="11063" y="6298"/>
                    <a:pt x="9739" y="7266"/>
                    <a:pt x="8500" y="8333"/>
                  </a:cubicBezTo>
                  <a:cubicBezTo>
                    <a:pt x="7833" y="9627"/>
                    <a:pt x="7338" y="11008"/>
                    <a:pt x="7066" y="12439"/>
                  </a:cubicBezTo>
                  <a:cubicBezTo>
                    <a:pt x="6554" y="15135"/>
                    <a:pt x="6887" y="18446"/>
                    <a:pt x="5321" y="20828"/>
                  </a:cubicBezTo>
                  <a:cubicBezTo>
                    <a:pt x="5058" y="21228"/>
                    <a:pt x="4672" y="21569"/>
                    <a:pt x="4206" y="21677"/>
                  </a:cubicBezTo>
                  <a:cubicBezTo>
                    <a:pt x="4056" y="21712"/>
                    <a:pt x="3918" y="21729"/>
                    <a:pt x="3791" y="21729"/>
                  </a:cubicBezTo>
                  <a:cubicBezTo>
                    <a:pt x="1441" y="21729"/>
                    <a:pt x="2822" y="16059"/>
                    <a:pt x="3077" y="14889"/>
                  </a:cubicBezTo>
                  <a:cubicBezTo>
                    <a:pt x="3089" y="14832"/>
                    <a:pt x="3105" y="14775"/>
                    <a:pt x="3118" y="14718"/>
                  </a:cubicBezTo>
                  <a:lnTo>
                    <a:pt x="3118" y="14718"/>
                  </a:lnTo>
                  <a:cubicBezTo>
                    <a:pt x="1132" y="18092"/>
                    <a:pt x="0" y="21951"/>
                    <a:pt x="77" y="26208"/>
                  </a:cubicBezTo>
                  <a:cubicBezTo>
                    <a:pt x="164" y="30974"/>
                    <a:pt x="1865" y="34369"/>
                    <a:pt x="5198" y="39612"/>
                  </a:cubicBezTo>
                  <a:lnTo>
                    <a:pt x="7298" y="40801"/>
                  </a:lnTo>
                  <a:cubicBezTo>
                    <a:pt x="10338" y="42064"/>
                    <a:pt x="13728" y="42518"/>
                    <a:pt x="17062" y="42518"/>
                  </a:cubicBezTo>
                  <a:cubicBezTo>
                    <a:pt x="18247" y="42518"/>
                    <a:pt x="19424" y="42461"/>
                    <a:pt x="20577" y="42362"/>
                  </a:cubicBezTo>
                  <a:cubicBezTo>
                    <a:pt x="21882" y="42250"/>
                    <a:pt x="23147" y="41973"/>
                    <a:pt x="24364" y="41570"/>
                  </a:cubicBezTo>
                  <a:lnTo>
                    <a:pt x="24364" y="41570"/>
                  </a:lnTo>
                  <a:cubicBezTo>
                    <a:pt x="24318" y="41570"/>
                    <a:pt x="24273" y="41570"/>
                    <a:pt x="24227" y="41570"/>
                  </a:cubicBezTo>
                  <a:cubicBezTo>
                    <a:pt x="23237" y="41570"/>
                    <a:pt x="22249" y="41512"/>
                    <a:pt x="21266" y="41395"/>
                  </a:cubicBezTo>
                  <a:cubicBezTo>
                    <a:pt x="19571" y="41190"/>
                    <a:pt x="17725" y="40699"/>
                    <a:pt x="16787" y="39273"/>
                  </a:cubicBezTo>
                  <a:cubicBezTo>
                    <a:pt x="16546" y="38907"/>
                    <a:pt x="16390" y="38389"/>
                    <a:pt x="16671" y="38053"/>
                  </a:cubicBezTo>
                  <a:cubicBezTo>
                    <a:pt x="16849" y="37838"/>
                    <a:pt x="17150" y="37772"/>
                    <a:pt x="17429" y="37758"/>
                  </a:cubicBezTo>
                  <a:cubicBezTo>
                    <a:pt x="17473" y="37756"/>
                    <a:pt x="17517" y="37755"/>
                    <a:pt x="17561" y="37755"/>
                  </a:cubicBezTo>
                  <a:cubicBezTo>
                    <a:pt x="18517" y="37755"/>
                    <a:pt x="19419" y="38207"/>
                    <a:pt x="20295" y="38605"/>
                  </a:cubicBezTo>
                  <a:cubicBezTo>
                    <a:pt x="21894" y="39331"/>
                    <a:pt x="23557" y="39913"/>
                    <a:pt x="25261" y="40342"/>
                  </a:cubicBezTo>
                  <a:cubicBezTo>
                    <a:pt x="25717" y="40456"/>
                    <a:pt x="26185" y="40555"/>
                    <a:pt x="26656" y="40624"/>
                  </a:cubicBezTo>
                  <a:cubicBezTo>
                    <a:pt x="30175" y="38875"/>
                    <a:pt x="33132" y="35984"/>
                    <a:pt x="35132" y="32540"/>
                  </a:cubicBezTo>
                  <a:lnTo>
                    <a:pt x="35132" y="32540"/>
                  </a:lnTo>
                  <a:cubicBezTo>
                    <a:pt x="34694" y="32887"/>
                    <a:pt x="34243" y="33218"/>
                    <a:pt x="33778" y="33528"/>
                  </a:cubicBezTo>
                  <a:cubicBezTo>
                    <a:pt x="31937" y="34750"/>
                    <a:pt x="29844" y="35642"/>
                    <a:pt x="27647" y="35867"/>
                  </a:cubicBezTo>
                  <a:cubicBezTo>
                    <a:pt x="27388" y="35893"/>
                    <a:pt x="27112" y="35908"/>
                    <a:pt x="26826" y="35908"/>
                  </a:cubicBezTo>
                  <a:cubicBezTo>
                    <a:pt x="24842" y="35908"/>
                    <a:pt x="22351" y="35225"/>
                    <a:pt x="21691" y="33239"/>
                  </a:cubicBezTo>
                  <a:cubicBezTo>
                    <a:pt x="21394" y="32347"/>
                    <a:pt x="21746" y="31452"/>
                    <a:pt x="22406" y="30830"/>
                  </a:cubicBezTo>
                  <a:cubicBezTo>
                    <a:pt x="23361" y="29929"/>
                    <a:pt x="24462" y="29706"/>
                    <a:pt x="25640" y="29706"/>
                  </a:cubicBezTo>
                  <a:cubicBezTo>
                    <a:pt x="26126" y="29706"/>
                    <a:pt x="26625" y="29744"/>
                    <a:pt x="27131" y="29788"/>
                  </a:cubicBezTo>
                  <a:cubicBezTo>
                    <a:pt x="27465" y="29817"/>
                    <a:pt x="27809" y="29832"/>
                    <a:pt x="28159" y="29832"/>
                  </a:cubicBezTo>
                  <a:cubicBezTo>
                    <a:pt x="30393" y="29832"/>
                    <a:pt x="32878" y="29233"/>
                    <a:pt x="34569" y="27928"/>
                  </a:cubicBezTo>
                  <a:cubicBezTo>
                    <a:pt x="35693" y="27059"/>
                    <a:pt x="36785" y="26151"/>
                    <a:pt x="37740" y="25126"/>
                  </a:cubicBezTo>
                  <a:cubicBezTo>
                    <a:pt x="37853" y="24353"/>
                    <a:pt x="37917" y="23572"/>
                    <a:pt x="37931" y="22791"/>
                  </a:cubicBezTo>
                  <a:cubicBezTo>
                    <a:pt x="37969" y="20299"/>
                    <a:pt x="37449" y="17864"/>
                    <a:pt x="36862" y="15433"/>
                  </a:cubicBezTo>
                  <a:cubicBezTo>
                    <a:pt x="36765" y="15580"/>
                    <a:pt x="36669" y="15729"/>
                    <a:pt x="36563" y="15871"/>
                  </a:cubicBezTo>
                  <a:cubicBezTo>
                    <a:pt x="35352" y="17494"/>
                    <a:pt x="33463" y="18684"/>
                    <a:pt x="31438" y="18737"/>
                  </a:cubicBezTo>
                  <a:cubicBezTo>
                    <a:pt x="31414" y="18737"/>
                    <a:pt x="31391" y="18737"/>
                    <a:pt x="31367" y="18737"/>
                  </a:cubicBezTo>
                  <a:cubicBezTo>
                    <a:pt x="30756" y="18737"/>
                    <a:pt x="30049" y="18539"/>
                    <a:pt x="29873" y="17962"/>
                  </a:cubicBezTo>
                  <a:cubicBezTo>
                    <a:pt x="29753" y="17572"/>
                    <a:pt x="29941" y="17141"/>
                    <a:pt x="30227" y="16853"/>
                  </a:cubicBezTo>
                  <a:cubicBezTo>
                    <a:pt x="30515" y="16563"/>
                    <a:pt x="30890" y="16382"/>
                    <a:pt x="31248" y="16187"/>
                  </a:cubicBezTo>
                  <a:cubicBezTo>
                    <a:pt x="33221" y="15113"/>
                    <a:pt x="34848" y="13442"/>
                    <a:pt x="35933" y="11477"/>
                  </a:cubicBezTo>
                  <a:cubicBezTo>
                    <a:pt x="35873" y="11194"/>
                    <a:pt x="35810" y="10912"/>
                    <a:pt x="35755" y="10629"/>
                  </a:cubicBezTo>
                  <a:cubicBezTo>
                    <a:pt x="34981" y="6574"/>
                    <a:pt x="34515" y="3802"/>
                    <a:pt x="359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g120f3d9c4b6_0_3015"/>
            <p:cNvSpPr/>
            <p:nvPr/>
          </p:nvSpPr>
          <p:spPr>
            <a:xfrm>
              <a:off x="6155437" y="-1258254"/>
              <a:ext cx="1015550" cy="1331115"/>
            </a:xfrm>
            <a:custGeom>
              <a:avLst/>
              <a:gdLst/>
              <a:ahLst/>
              <a:cxnLst/>
              <a:rect l="l" t="t" r="r" b="b"/>
              <a:pathLst>
                <a:path w="27401" h="35913" extrusionOk="0">
                  <a:moveTo>
                    <a:pt x="27174" y="0"/>
                  </a:moveTo>
                  <a:cubicBezTo>
                    <a:pt x="27087" y="0"/>
                    <a:pt x="27002" y="46"/>
                    <a:pt x="26984" y="148"/>
                  </a:cubicBezTo>
                  <a:cubicBezTo>
                    <a:pt x="26497" y="2830"/>
                    <a:pt x="25424" y="5274"/>
                    <a:pt x="23653" y="7358"/>
                  </a:cubicBezTo>
                  <a:cubicBezTo>
                    <a:pt x="21865" y="9461"/>
                    <a:pt x="19654" y="11150"/>
                    <a:pt x="17515" y="12875"/>
                  </a:cubicBezTo>
                  <a:cubicBezTo>
                    <a:pt x="11667" y="17584"/>
                    <a:pt x="6390" y="22863"/>
                    <a:pt x="2665" y="29450"/>
                  </a:cubicBezTo>
                  <a:cubicBezTo>
                    <a:pt x="1626" y="31286"/>
                    <a:pt x="402" y="33493"/>
                    <a:pt x="45" y="35499"/>
                  </a:cubicBezTo>
                  <a:cubicBezTo>
                    <a:pt x="1" y="35749"/>
                    <a:pt x="213" y="35913"/>
                    <a:pt x="405" y="35913"/>
                  </a:cubicBezTo>
                  <a:cubicBezTo>
                    <a:pt x="533" y="35913"/>
                    <a:pt x="651" y="35841"/>
                    <a:pt x="681" y="35674"/>
                  </a:cubicBezTo>
                  <a:cubicBezTo>
                    <a:pt x="747" y="35294"/>
                    <a:pt x="1215" y="34602"/>
                    <a:pt x="1421" y="34174"/>
                  </a:cubicBezTo>
                  <a:cubicBezTo>
                    <a:pt x="1998" y="32976"/>
                    <a:pt x="2606" y="31787"/>
                    <a:pt x="3250" y="30624"/>
                  </a:cubicBezTo>
                  <a:cubicBezTo>
                    <a:pt x="5275" y="26959"/>
                    <a:pt x="7709" y="23547"/>
                    <a:pt x="10544" y="20465"/>
                  </a:cubicBezTo>
                  <a:cubicBezTo>
                    <a:pt x="12909" y="17892"/>
                    <a:pt x="15531" y="15580"/>
                    <a:pt x="18199" y="13328"/>
                  </a:cubicBezTo>
                  <a:cubicBezTo>
                    <a:pt x="20314" y="11540"/>
                    <a:pt x="22526" y="9771"/>
                    <a:pt x="24297" y="7627"/>
                  </a:cubicBezTo>
                  <a:cubicBezTo>
                    <a:pt x="26080" y="5467"/>
                    <a:pt x="27159" y="3000"/>
                    <a:pt x="27389" y="202"/>
                  </a:cubicBezTo>
                  <a:cubicBezTo>
                    <a:pt x="27400" y="74"/>
                    <a:pt x="27285" y="0"/>
                    <a:pt x="27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g120f3d9c4b6_0_3015"/>
            <p:cNvSpPr/>
            <p:nvPr/>
          </p:nvSpPr>
          <p:spPr>
            <a:xfrm>
              <a:off x="6575578" y="-575221"/>
              <a:ext cx="495970" cy="149075"/>
            </a:xfrm>
            <a:custGeom>
              <a:avLst/>
              <a:gdLst/>
              <a:ahLst/>
              <a:cxnLst/>
              <a:rect l="l" t="t" r="r" b="b"/>
              <a:pathLst>
                <a:path w="13382" h="4022" extrusionOk="0">
                  <a:moveTo>
                    <a:pt x="432" y="0"/>
                  </a:moveTo>
                  <a:cubicBezTo>
                    <a:pt x="172" y="0"/>
                    <a:pt x="0" y="392"/>
                    <a:pt x="280" y="551"/>
                  </a:cubicBezTo>
                  <a:cubicBezTo>
                    <a:pt x="3768" y="2528"/>
                    <a:pt x="7615" y="4022"/>
                    <a:pt x="11635" y="4022"/>
                  </a:cubicBezTo>
                  <a:cubicBezTo>
                    <a:pt x="12133" y="4022"/>
                    <a:pt x="12634" y="3999"/>
                    <a:pt x="13137" y="3951"/>
                  </a:cubicBezTo>
                  <a:cubicBezTo>
                    <a:pt x="13370" y="3930"/>
                    <a:pt x="13381" y="3577"/>
                    <a:pt x="13142" y="3577"/>
                  </a:cubicBezTo>
                  <a:cubicBezTo>
                    <a:pt x="13140" y="3577"/>
                    <a:pt x="13139" y="3577"/>
                    <a:pt x="13137" y="3578"/>
                  </a:cubicBezTo>
                  <a:cubicBezTo>
                    <a:pt x="12996" y="3581"/>
                    <a:pt x="12854" y="3582"/>
                    <a:pt x="12713" y="3582"/>
                  </a:cubicBezTo>
                  <a:cubicBezTo>
                    <a:pt x="8387" y="3582"/>
                    <a:pt x="4306" y="2187"/>
                    <a:pt x="578" y="42"/>
                  </a:cubicBezTo>
                  <a:cubicBezTo>
                    <a:pt x="528" y="13"/>
                    <a:pt x="478" y="0"/>
                    <a:pt x="4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g120f3d9c4b6_0_3015"/>
            <p:cNvSpPr/>
            <p:nvPr/>
          </p:nvSpPr>
          <p:spPr>
            <a:xfrm>
              <a:off x="6674757" y="-1094242"/>
              <a:ext cx="173304" cy="422356"/>
            </a:xfrm>
            <a:custGeom>
              <a:avLst/>
              <a:gdLst/>
              <a:ahLst/>
              <a:cxnLst/>
              <a:rect l="l" t="t" r="r" b="b"/>
              <a:pathLst>
                <a:path w="4676" h="11395" extrusionOk="0">
                  <a:moveTo>
                    <a:pt x="4440" y="0"/>
                  </a:moveTo>
                  <a:cubicBezTo>
                    <a:pt x="4400" y="0"/>
                    <a:pt x="4360" y="17"/>
                    <a:pt x="4327" y="59"/>
                  </a:cubicBezTo>
                  <a:cubicBezTo>
                    <a:pt x="1880" y="3204"/>
                    <a:pt x="595" y="6972"/>
                    <a:pt x="45" y="10895"/>
                  </a:cubicBezTo>
                  <a:cubicBezTo>
                    <a:pt x="0" y="11215"/>
                    <a:pt x="225" y="11395"/>
                    <a:pt x="449" y="11395"/>
                  </a:cubicBezTo>
                  <a:cubicBezTo>
                    <a:pt x="634" y="11395"/>
                    <a:pt x="817" y="11272"/>
                    <a:pt x="847" y="11005"/>
                  </a:cubicBezTo>
                  <a:cubicBezTo>
                    <a:pt x="1266" y="7169"/>
                    <a:pt x="2731" y="3620"/>
                    <a:pt x="4606" y="274"/>
                  </a:cubicBezTo>
                  <a:cubicBezTo>
                    <a:pt x="4675" y="150"/>
                    <a:pt x="4557" y="0"/>
                    <a:pt x="44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g120f3d9c4b6_0_3015"/>
            <p:cNvSpPr/>
            <p:nvPr/>
          </p:nvSpPr>
          <p:spPr>
            <a:xfrm>
              <a:off x="6324702" y="-956286"/>
              <a:ext cx="793805" cy="1722670"/>
            </a:xfrm>
            <a:custGeom>
              <a:avLst/>
              <a:gdLst/>
              <a:ahLst/>
              <a:cxnLst/>
              <a:rect l="l" t="t" r="r" b="b"/>
              <a:pathLst>
                <a:path w="21418" h="46477" extrusionOk="0">
                  <a:moveTo>
                    <a:pt x="19122" y="1"/>
                  </a:moveTo>
                  <a:cubicBezTo>
                    <a:pt x="18221" y="1"/>
                    <a:pt x="17320" y="766"/>
                    <a:pt x="16690" y="1513"/>
                  </a:cubicBezTo>
                  <a:cubicBezTo>
                    <a:pt x="15317" y="3144"/>
                    <a:pt x="14115" y="5000"/>
                    <a:pt x="13704" y="7092"/>
                  </a:cubicBezTo>
                  <a:cubicBezTo>
                    <a:pt x="13491" y="8176"/>
                    <a:pt x="13497" y="9291"/>
                    <a:pt x="13324" y="10383"/>
                  </a:cubicBezTo>
                  <a:cubicBezTo>
                    <a:pt x="12931" y="12870"/>
                    <a:pt x="11580" y="15193"/>
                    <a:pt x="9612" y="16762"/>
                  </a:cubicBezTo>
                  <a:cubicBezTo>
                    <a:pt x="8756" y="17446"/>
                    <a:pt x="7791" y="17989"/>
                    <a:pt x="6955" y="18698"/>
                  </a:cubicBezTo>
                  <a:cubicBezTo>
                    <a:pt x="3967" y="21230"/>
                    <a:pt x="3164" y="25462"/>
                    <a:pt x="2971" y="29375"/>
                  </a:cubicBezTo>
                  <a:cubicBezTo>
                    <a:pt x="2781" y="33249"/>
                    <a:pt x="1089" y="32587"/>
                    <a:pt x="529" y="35343"/>
                  </a:cubicBezTo>
                  <a:cubicBezTo>
                    <a:pt x="1" y="37946"/>
                    <a:pt x="404" y="40214"/>
                    <a:pt x="2925" y="46196"/>
                  </a:cubicBezTo>
                  <a:lnTo>
                    <a:pt x="4520" y="46477"/>
                  </a:lnTo>
                  <a:cubicBezTo>
                    <a:pt x="4617" y="42218"/>
                    <a:pt x="8546" y="41796"/>
                    <a:pt x="9918" y="41087"/>
                  </a:cubicBezTo>
                  <a:cubicBezTo>
                    <a:pt x="11093" y="40479"/>
                    <a:pt x="12035" y="39565"/>
                    <a:pt x="12317" y="38233"/>
                  </a:cubicBezTo>
                  <a:cubicBezTo>
                    <a:pt x="12765" y="36115"/>
                    <a:pt x="11187" y="34211"/>
                    <a:pt x="12588" y="32254"/>
                  </a:cubicBezTo>
                  <a:cubicBezTo>
                    <a:pt x="12735" y="32049"/>
                    <a:pt x="12901" y="31857"/>
                    <a:pt x="13084" y="31683"/>
                  </a:cubicBezTo>
                  <a:cubicBezTo>
                    <a:pt x="14510" y="30318"/>
                    <a:pt x="16864" y="30192"/>
                    <a:pt x="17909" y="28420"/>
                  </a:cubicBezTo>
                  <a:cubicBezTo>
                    <a:pt x="19128" y="26350"/>
                    <a:pt x="18912" y="24010"/>
                    <a:pt x="18050" y="21811"/>
                  </a:cubicBezTo>
                  <a:cubicBezTo>
                    <a:pt x="16212" y="17118"/>
                    <a:pt x="19473" y="12706"/>
                    <a:pt x="20748" y="8356"/>
                  </a:cubicBezTo>
                  <a:cubicBezTo>
                    <a:pt x="21337" y="6336"/>
                    <a:pt x="21418" y="4202"/>
                    <a:pt x="20984" y="2142"/>
                  </a:cubicBezTo>
                  <a:cubicBezTo>
                    <a:pt x="20817" y="1351"/>
                    <a:pt x="20503" y="490"/>
                    <a:pt x="19770" y="146"/>
                  </a:cubicBezTo>
                  <a:cubicBezTo>
                    <a:pt x="19557" y="46"/>
                    <a:pt x="19339" y="1"/>
                    <a:pt x="19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g120f3d9c4b6_0_3015"/>
            <p:cNvSpPr/>
            <p:nvPr/>
          </p:nvSpPr>
          <p:spPr>
            <a:xfrm>
              <a:off x="6455421" y="-542974"/>
              <a:ext cx="483369" cy="1299907"/>
            </a:xfrm>
            <a:custGeom>
              <a:avLst/>
              <a:gdLst/>
              <a:ahLst/>
              <a:cxnLst/>
              <a:rect l="l" t="t" r="r" b="b"/>
              <a:pathLst>
                <a:path w="13042" h="35071" extrusionOk="0">
                  <a:moveTo>
                    <a:pt x="12967" y="0"/>
                  </a:moveTo>
                  <a:cubicBezTo>
                    <a:pt x="12938" y="0"/>
                    <a:pt x="12909" y="15"/>
                    <a:pt x="12904" y="49"/>
                  </a:cubicBezTo>
                  <a:lnTo>
                    <a:pt x="12905" y="48"/>
                  </a:lnTo>
                  <a:lnTo>
                    <a:pt x="12905" y="48"/>
                  </a:lnTo>
                  <a:cubicBezTo>
                    <a:pt x="11898" y="6165"/>
                    <a:pt x="7866" y="10961"/>
                    <a:pt x="4830" y="16171"/>
                  </a:cubicBezTo>
                  <a:cubicBezTo>
                    <a:pt x="1500" y="21883"/>
                    <a:pt x="289" y="28427"/>
                    <a:pt x="3" y="34972"/>
                  </a:cubicBezTo>
                  <a:cubicBezTo>
                    <a:pt x="0" y="35034"/>
                    <a:pt x="57" y="35070"/>
                    <a:pt x="110" y="35070"/>
                  </a:cubicBezTo>
                  <a:cubicBezTo>
                    <a:pt x="151" y="35070"/>
                    <a:pt x="191" y="35048"/>
                    <a:pt x="198" y="34998"/>
                  </a:cubicBezTo>
                  <a:cubicBezTo>
                    <a:pt x="735" y="31514"/>
                    <a:pt x="1003" y="28001"/>
                    <a:pt x="1845" y="24569"/>
                  </a:cubicBezTo>
                  <a:cubicBezTo>
                    <a:pt x="2650" y="21290"/>
                    <a:pt x="4020" y="18289"/>
                    <a:pt x="5745" y="15400"/>
                  </a:cubicBezTo>
                  <a:cubicBezTo>
                    <a:pt x="8640" y="10549"/>
                    <a:pt x="12324" y="5847"/>
                    <a:pt x="13036" y="67"/>
                  </a:cubicBezTo>
                  <a:cubicBezTo>
                    <a:pt x="13042" y="24"/>
                    <a:pt x="13004" y="0"/>
                    <a:pt x="129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g120f3d9c4b6_0_3015"/>
            <p:cNvSpPr/>
            <p:nvPr/>
          </p:nvSpPr>
          <p:spPr>
            <a:xfrm>
              <a:off x="6575726" y="-244304"/>
              <a:ext cx="74829" cy="296483"/>
            </a:xfrm>
            <a:custGeom>
              <a:avLst/>
              <a:gdLst/>
              <a:ahLst/>
              <a:cxnLst/>
              <a:rect l="l" t="t" r="r" b="b"/>
              <a:pathLst>
                <a:path w="2019" h="7999" extrusionOk="0">
                  <a:moveTo>
                    <a:pt x="104" y="0"/>
                  </a:moveTo>
                  <a:cubicBezTo>
                    <a:pt x="54" y="0"/>
                    <a:pt x="0" y="33"/>
                    <a:pt x="5" y="92"/>
                  </a:cubicBezTo>
                  <a:cubicBezTo>
                    <a:pt x="234" y="2793"/>
                    <a:pt x="775" y="5460"/>
                    <a:pt x="1861" y="7957"/>
                  </a:cubicBezTo>
                  <a:cubicBezTo>
                    <a:pt x="1874" y="7986"/>
                    <a:pt x="1896" y="7998"/>
                    <a:pt x="1920" y="7998"/>
                  </a:cubicBezTo>
                  <a:cubicBezTo>
                    <a:pt x="1967" y="7998"/>
                    <a:pt x="2018" y="7952"/>
                    <a:pt x="2005" y="7897"/>
                  </a:cubicBezTo>
                  <a:cubicBezTo>
                    <a:pt x="1706" y="6587"/>
                    <a:pt x="1204" y="5330"/>
                    <a:pt x="874" y="4027"/>
                  </a:cubicBezTo>
                  <a:cubicBezTo>
                    <a:pt x="544" y="2724"/>
                    <a:pt x="370" y="1396"/>
                    <a:pt x="190" y="67"/>
                  </a:cubicBezTo>
                  <a:cubicBezTo>
                    <a:pt x="184" y="21"/>
                    <a:pt x="145" y="0"/>
                    <a:pt x="104" y="0"/>
                  </a:cubicBezTo>
                  <a:close/>
                </a:path>
              </a:pathLst>
            </a:custGeom>
            <a:solidFill>
              <a:srgbClr val="173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g120f3d9c4b6_0_3015"/>
            <p:cNvSpPr/>
            <p:nvPr/>
          </p:nvSpPr>
          <p:spPr>
            <a:xfrm>
              <a:off x="6816113" y="-364358"/>
              <a:ext cx="166411" cy="135584"/>
            </a:xfrm>
            <a:custGeom>
              <a:avLst/>
              <a:gdLst/>
              <a:ahLst/>
              <a:cxnLst/>
              <a:rect l="l" t="t" r="r" b="b"/>
              <a:pathLst>
                <a:path w="4490" h="3658" extrusionOk="0">
                  <a:moveTo>
                    <a:pt x="4415" y="1"/>
                  </a:moveTo>
                  <a:cubicBezTo>
                    <a:pt x="4408" y="1"/>
                    <a:pt x="4401" y="2"/>
                    <a:pt x="4393" y="5"/>
                  </a:cubicBezTo>
                  <a:cubicBezTo>
                    <a:pt x="2668" y="711"/>
                    <a:pt x="1328" y="2136"/>
                    <a:pt x="69" y="3464"/>
                  </a:cubicBezTo>
                  <a:cubicBezTo>
                    <a:pt x="1" y="3536"/>
                    <a:pt x="63" y="3658"/>
                    <a:pt x="146" y="3658"/>
                  </a:cubicBezTo>
                  <a:cubicBezTo>
                    <a:pt x="165" y="3658"/>
                    <a:pt x="184" y="3652"/>
                    <a:pt x="203" y="3638"/>
                  </a:cubicBezTo>
                  <a:cubicBezTo>
                    <a:pt x="928" y="3124"/>
                    <a:pt x="1508" y="2466"/>
                    <a:pt x="2137" y="1844"/>
                  </a:cubicBezTo>
                  <a:cubicBezTo>
                    <a:pt x="2837" y="1150"/>
                    <a:pt x="3623" y="659"/>
                    <a:pt x="4441" y="119"/>
                  </a:cubicBezTo>
                  <a:cubicBezTo>
                    <a:pt x="4490" y="88"/>
                    <a:pt x="4468" y="1"/>
                    <a:pt x="4415" y="1"/>
                  </a:cubicBezTo>
                  <a:close/>
                </a:path>
              </a:pathLst>
            </a:custGeom>
            <a:solidFill>
              <a:srgbClr val="173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g120f3d9c4b6_0_3015"/>
            <p:cNvSpPr/>
            <p:nvPr/>
          </p:nvSpPr>
          <p:spPr>
            <a:xfrm>
              <a:off x="6828344" y="-610432"/>
              <a:ext cx="70196" cy="214199"/>
            </a:xfrm>
            <a:custGeom>
              <a:avLst/>
              <a:gdLst/>
              <a:ahLst/>
              <a:cxnLst/>
              <a:rect l="l" t="t" r="r" b="b"/>
              <a:pathLst>
                <a:path w="1894" h="5779" extrusionOk="0">
                  <a:moveTo>
                    <a:pt x="20" y="1"/>
                  </a:moveTo>
                  <a:cubicBezTo>
                    <a:pt x="10" y="1"/>
                    <a:pt x="1" y="8"/>
                    <a:pt x="0" y="20"/>
                  </a:cubicBezTo>
                  <a:cubicBezTo>
                    <a:pt x="38" y="933"/>
                    <a:pt x="425" y="1831"/>
                    <a:pt x="696" y="2698"/>
                  </a:cubicBezTo>
                  <a:cubicBezTo>
                    <a:pt x="1011" y="3714"/>
                    <a:pt x="1311" y="4739"/>
                    <a:pt x="1720" y="5721"/>
                  </a:cubicBezTo>
                  <a:cubicBezTo>
                    <a:pt x="1737" y="5761"/>
                    <a:pt x="1770" y="5779"/>
                    <a:pt x="1802" y="5779"/>
                  </a:cubicBezTo>
                  <a:cubicBezTo>
                    <a:pt x="1849" y="5779"/>
                    <a:pt x="1893" y="5741"/>
                    <a:pt x="1880" y="5678"/>
                  </a:cubicBezTo>
                  <a:cubicBezTo>
                    <a:pt x="1654" y="4640"/>
                    <a:pt x="1317" y="3628"/>
                    <a:pt x="997" y="2616"/>
                  </a:cubicBezTo>
                  <a:cubicBezTo>
                    <a:pt x="723" y="1746"/>
                    <a:pt x="527" y="783"/>
                    <a:pt x="36" y="10"/>
                  </a:cubicBezTo>
                  <a:cubicBezTo>
                    <a:pt x="32" y="4"/>
                    <a:pt x="26" y="1"/>
                    <a:pt x="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g120f3d9c4b6_0_3015"/>
            <p:cNvSpPr/>
            <p:nvPr/>
          </p:nvSpPr>
          <p:spPr>
            <a:xfrm>
              <a:off x="6616495" y="-99788"/>
              <a:ext cx="377852" cy="197631"/>
            </a:xfrm>
            <a:custGeom>
              <a:avLst/>
              <a:gdLst/>
              <a:ahLst/>
              <a:cxnLst/>
              <a:rect l="l" t="t" r="r" b="b"/>
              <a:pathLst>
                <a:path w="10195" h="5332" extrusionOk="0">
                  <a:moveTo>
                    <a:pt x="10092" y="1"/>
                  </a:moveTo>
                  <a:cubicBezTo>
                    <a:pt x="10075" y="1"/>
                    <a:pt x="10058" y="7"/>
                    <a:pt x="10042" y="22"/>
                  </a:cubicBezTo>
                  <a:cubicBezTo>
                    <a:pt x="7273" y="2573"/>
                    <a:pt x="3645" y="3999"/>
                    <a:pt x="114" y="5145"/>
                  </a:cubicBezTo>
                  <a:cubicBezTo>
                    <a:pt x="1" y="5181"/>
                    <a:pt x="39" y="5332"/>
                    <a:pt x="145" y="5332"/>
                  </a:cubicBezTo>
                  <a:cubicBezTo>
                    <a:pt x="151" y="5332"/>
                    <a:pt x="158" y="5331"/>
                    <a:pt x="165" y="5330"/>
                  </a:cubicBezTo>
                  <a:cubicBezTo>
                    <a:pt x="2031" y="5018"/>
                    <a:pt x="3849" y="4220"/>
                    <a:pt x="5527" y="3368"/>
                  </a:cubicBezTo>
                  <a:cubicBezTo>
                    <a:pt x="7176" y="2531"/>
                    <a:pt x="8903" y="1524"/>
                    <a:pt x="10146" y="125"/>
                  </a:cubicBezTo>
                  <a:cubicBezTo>
                    <a:pt x="10194" y="72"/>
                    <a:pt x="10147" y="1"/>
                    <a:pt x="10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g120f3d9c4b6_0_3015"/>
            <p:cNvSpPr/>
            <p:nvPr/>
          </p:nvSpPr>
          <p:spPr>
            <a:xfrm>
              <a:off x="6531251" y="-211354"/>
              <a:ext cx="89617" cy="272761"/>
            </a:xfrm>
            <a:custGeom>
              <a:avLst/>
              <a:gdLst/>
              <a:ahLst/>
              <a:cxnLst/>
              <a:rect l="l" t="t" r="r" b="b"/>
              <a:pathLst>
                <a:path w="2418" h="7359" extrusionOk="0">
                  <a:moveTo>
                    <a:pt x="92" y="1"/>
                  </a:moveTo>
                  <a:cubicBezTo>
                    <a:pt x="46" y="1"/>
                    <a:pt x="1" y="31"/>
                    <a:pt x="2" y="91"/>
                  </a:cubicBezTo>
                  <a:cubicBezTo>
                    <a:pt x="58" y="2595"/>
                    <a:pt x="954" y="5201"/>
                    <a:pt x="2269" y="7326"/>
                  </a:cubicBezTo>
                  <a:cubicBezTo>
                    <a:pt x="2283" y="7349"/>
                    <a:pt x="2307" y="7359"/>
                    <a:pt x="2330" y="7359"/>
                  </a:cubicBezTo>
                  <a:cubicBezTo>
                    <a:pt x="2374" y="7359"/>
                    <a:pt x="2417" y="7323"/>
                    <a:pt x="2399" y="7271"/>
                  </a:cubicBezTo>
                  <a:cubicBezTo>
                    <a:pt x="1567" y="4845"/>
                    <a:pt x="338" y="2714"/>
                    <a:pt x="191" y="91"/>
                  </a:cubicBezTo>
                  <a:cubicBezTo>
                    <a:pt x="187" y="31"/>
                    <a:pt x="139" y="1"/>
                    <a:pt x="92" y="1"/>
                  </a:cubicBezTo>
                  <a:close/>
                </a:path>
              </a:pathLst>
            </a:custGeom>
            <a:solidFill>
              <a:srgbClr val="173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g120f3d9c4b6_0_3015"/>
          <p:cNvSpPr/>
          <p:nvPr/>
        </p:nvSpPr>
        <p:spPr>
          <a:xfrm>
            <a:off x="6349385" y="1946348"/>
            <a:ext cx="259734" cy="557902"/>
          </a:xfrm>
          <a:custGeom>
            <a:avLst/>
            <a:gdLst/>
            <a:ahLst/>
            <a:cxnLst/>
            <a:rect l="l" t="t" r="r" b="b"/>
            <a:pathLst>
              <a:path w="7008" h="15052" extrusionOk="0">
                <a:moveTo>
                  <a:pt x="4849" y="1"/>
                </a:moveTo>
                <a:cubicBezTo>
                  <a:pt x="4804" y="1"/>
                  <a:pt x="4760" y="36"/>
                  <a:pt x="4779" y="92"/>
                </a:cubicBezTo>
                <a:cubicBezTo>
                  <a:pt x="5641" y="2613"/>
                  <a:pt x="5657" y="5237"/>
                  <a:pt x="4762" y="7753"/>
                </a:cubicBezTo>
                <a:cubicBezTo>
                  <a:pt x="3772" y="10537"/>
                  <a:pt x="1849" y="12557"/>
                  <a:pt x="75" y="14841"/>
                </a:cubicBezTo>
                <a:cubicBezTo>
                  <a:pt x="0" y="14938"/>
                  <a:pt x="71" y="15052"/>
                  <a:pt x="164" y="15052"/>
                </a:cubicBezTo>
                <a:cubicBezTo>
                  <a:pt x="192" y="15052"/>
                  <a:pt x="222" y="15041"/>
                  <a:pt x="251" y="15017"/>
                </a:cubicBezTo>
                <a:cubicBezTo>
                  <a:pt x="4461" y="11460"/>
                  <a:pt x="7007" y="5352"/>
                  <a:pt x="4924" y="52"/>
                </a:cubicBezTo>
                <a:cubicBezTo>
                  <a:pt x="4910" y="16"/>
                  <a:pt x="4879" y="1"/>
                  <a:pt x="4849" y="1"/>
                </a:cubicBezTo>
                <a:close/>
              </a:path>
            </a:pathLst>
          </a:custGeom>
          <a:solidFill>
            <a:srgbClr val="FFF0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120f3d9c4b6_0_3015"/>
          <p:cNvSpPr/>
          <p:nvPr/>
        </p:nvSpPr>
        <p:spPr>
          <a:xfrm>
            <a:off x="2278107" y="2142830"/>
            <a:ext cx="259734" cy="557902"/>
          </a:xfrm>
          <a:custGeom>
            <a:avLst/>
            <a:gdLst/>
            <a:ahLst/>
            <a:cxnLst/>
            <a:rect l="l" t="t" r="r" b="b"/>
            <a:pathLst>
              <a:path w="7008" h="15052" extrusionOk="0">
                <a:moveTo>
                  <a:pt x="2158" y="0"/>
                </a:moveTo>
                <a:cubicBezTo>
                  <a:pt x="2128" y="0"/>
                  <a:pt x="2097" y="16"/>
                  <a:pt x="2083" y="51"/>
                </a:cubicBezTo>
                <a:cubicBezTo>
                  <a:pt x="0" y="5352"/>
                  <a:pt x="2546" y="11461"/>
                  <a:pt x="6757" y="15017"/>
                </a:cubicBezTo>
                <a:cubicBezTo>
                  <a:pt x="6786" y="15041"/>
                  <a:pt x="6816" y="15051"/>
                  <a:pt x="6844" y="15051"/>
                </a:cubicBezTo>
                <a:cubicBezTo>
                  <a:pt x="6937" y="15051"/>
                  <a:pt x="7007" y="14937"/>
                  <a:pt x="6933" y="14840"/>
                </a:cubicBezTo>
                <a:cubicBezTo>
                  <a:pt x="5159" y="12558"/>
                  <a:pt x="3234" y="10535"/>
                  <a:pt x="2244" y="7753"/>
                </a:cubicBezTo>
                <a:cubicBezTo>
                  <a:pt x="1350" y="5237"/>
                  <a:pt x="1367" y="2612"/>
                  <a:pt x="2228" y="91"/>
                </a:cubicBezTo>
                <a:cubicBezTo>
                  <a:pt x="2247" y="35"/>
                  <a:pt x="2203" y="0"/>
                  <a:pt x="2158" y="0"/>
                </a:cubicBezTo>
                <a:close/>
              </a:path>
            </a:pathLst>
          </a:custGeom>
          <a:solidFill>
            <a:srgbClr val="FFF0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g120f3d9c4b6_0_3015"/>
          <p:cNvGrpSpPr/>
          <p:nvPr/>
        </p:nvGrpSpPr>
        <p:grpSpPr>
          <a:xfrm>
            <a:off x="1359405" y="3760131"/>
            <a:ext cx="1093344" cy="1755695"/>
            <a:chOff x="1760455" y="-1283644"/>
            <a:chExt cx="1093344" cy="1755695"/>
          </a:xfrm>
        </p:grpSpPr>
        <p:sp>
          <p:nvSpPr>
            <p:cNvPr id="159" name="Google Shape;159;g120f3d9c4b6_0_3015"/>
            <p:cNvSpPr/>
            <p:nvPr/>
          </p:nvSpPr>
          <p:spPr>
            <a:xfrm>
              <a:off x="1760455" y="-1283644"/>
              <a:ext cx="1093344" cy="1755695"/>
            </a:xfrm>
            <a:custGeom>
              <a:avLst/>
              <a:gdLst/>
              <a:ahLst/>
              <a:cxnLst/>
              <a:rect l="l" t="t" r="r" b="b"/>
              <a:pathLst>
                <a:path w="29500" h="47368" extrusionOk="0">
                  <a:moveTo>
                    <a:pt x="6525" y="0"/>
                  </a:moveTo>
                  <a:cubicBezTo>
                    <a:pt x="4147" y="0"/>
                    <a:pt x="1651" y="1871"/>
                    <a:pt x="1054" y="4056"/>
                  </a:cubicBezTo>
                  <a:cubicBezTo>
                    <a:pt x="166" y="7309"/>
                    <a:pt x="3033" y="10140"/>
                    <a:pt x="3955" y="13055"/>
                  </a:cubicBezTo>
                  <a:cubicBezTo>
                    <a:pt x="4182" y="13777"/>
                    <a:pt x="4317" y="14561"/>
                    <a:pt x="4115" y="15291"/>
                  </a:cubicBezTo>
                  <a:cubicBezTo>
                    <a:pt x="3328" y="18137"/>
                    <a:pt x="1" y="19216"/>
                    <a:pt x="1705" y="22706"/>
                  </a:cubicBezTo>
                  <a:cubicBezTo>
                    <a:pt x="3983" y="27371"/>
                    <a:pt x="8912" y="29957"/>
                    <a:pt x="12451" y="33626"/>
                  </a:cubicBezTo>
                  <a:cubicBezTo>
                    <a:pt x="16276" y="37589"/>
                    <a:pt x="16957" y="43409"/>
                    <a:pt x="20715" y="47367"/>
                  </a:cubicBezTo>
                  <a:lnTo>
                    <a:pt x="24811" y="47053"/>
                  </a:lnTo>
                  <a:cubicBezTo>
                    <a:pt x="21939" y="39311"/>
                    <a:pt x="29500" y="28422"/>
                    <a:pt x="21990" y="22294"/>
                  </a:cubicBezTo>
                  <a:cubicBezTo>
                    <a:pt x="19362" y="20148"/>
                    <a:pt x="16226" y="18534"/>
                    <a:pt x="14001" y="15922"/>
                  </a:cubicBezTo>
                  <a:cubicBezTo>
                    <a:pt x="12083" y="13671"/>
                    <a:pt x="11170" y="10878"/>
                    <a:pt x="10700" y="8002"/>
                  </a:cubicBezTo>
                  <a:cubicBezTo>
                    <a:pt x="10327" y="5716"/>
                    <a:pt x="10804" y="1609"/>
                    <a:pt x="8291" y="392"/>
                  </a:cubicBezTo>
                  <a:cubicBezTo>
                    <a:pt x="7733" y="122"/>
                    <a:pt x="7133" y="0"/>
                    <a:pt x="6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g120f3d9c4b6_0_3015"/>
            <p:cNvSpPr/>
            <p:nvPr/>
          </p:nvSpPr>
          <p:spPr>
            <a:xfrm>
              <a:off x="2009033" y="-1103397"/>
              <a:ext cx="557198" cy="1500465"/>
            </a:xfrm>
            <a:custGeom>
              <a:avLst/>
              <a:gdLst/>
              <a:ahLst/>
              <a:cxnLst/>
              <a:rect l="l" t="t" r="r" b="b"/>
              <a:pathLst>
                <a:path w="15034" h="40482" extrusionOk="0">
                  <a:moveTo>
                    <a:pt x="73" y="0"/>
                  </a:moveTo>
                  <a:cubicBezTo>
                    <a:pt x="35" y="0"/>
                    <a:pt x="0" y="24"/>
                    <a:pt x="3" y="73"/>
                  </a:cubicBezTo>
                  <a:cubicBezTo>
                    <a:pt x="222" y="3423"/>
                    <a:pt x="456" y="6830"/>
                    <a:pt x="1790" y="9956"/>
                  </a:cubicBezTo>
                  <a:cubicBezTo>
                    <a:pt x="3195" y="13246"/>
                    <a:pt x="5489" y="16151"/>
                    <a:pt x="7200" y="19288"/>
                  </a:cubicBezTo>
                  <a:cubicBezTo>
                    <a:pt x="8976" y="22544"/>
                    <a:pt x="10520" y="25922"/>
                    <a:pt x="11821" y="29395"/>
                  </a:cubicBezTo>
                  <a:cubicBezTo>
                    <a:pt x="13139" y="32912"/>
                    <a:pt x="14439" y="36599"/>
                    <a:pt x="14784" y="40362"/>
                  </a:cubicBezTo>
                  <a:cubicBezTo>
                    <a:pt x="14790" y="40441"/>
                    <a:pt x="14854" y="40481"/>
                    <a:pt x="14916" y="40481"/>
                  </a:cubicBezTo>
                  <a:cubicBezTo>
                    <a:pt x="14976" y="40481"/>
                    <a:pt x="15033" y="40442"/>
                    <a:pt x="15031" y="40362"/>
                  </a:cubicBezTo>
                  <a:cubicBezTo>
                    <a:pt x="14950" y="36842"/>
                    <a:pt x="13691" y="33390"/>
                    <a:pt x="12486" y="30116"/>
                  </a:cubicBezTo>
                  <a:cubicBezTo>
                    <a:pt x="11293" y="26881"/>
                    <a:pt x="9897" y="23727"/>
                    <a:pt x="8305" y="20670"/>
                  </a:cubicBezTo>
                  <a:cubicBezTo>
                    <a:pt x="6642" y="17472"/>
                    <a:pt x="4566" y="14541"/>
                    <a:pt x="2821" y="11397"/>
                  </a:cubicBezTo>
                  <a:cubicBezTo>
                    <a:pt x="883" y="7902"/>
                    <a:pt x="477" y="3988"/>
                    <a:pt x="154" y="73"/>
                  </a:cubicBezTo>
                  <a:cubicBezTo>
                    <a:pt x="150" y="25"/>
                    <a:pt x="110" y="0"/>
                    <a:pt x="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g120f3d9c4b6_0_3015"/>
            <p:cNvSpPr/>
            <p:nvPr/>
          </p:nvSpPr>
          <p:spPr>
            <a:xfrm>
              <a:off x="1863044" y="-653687"/>
              <a:ext cx="437856" cy="270463"/>
            </a:xfrm>
            <a:custGeom>
              <a:avLst/>
              <a:gdLst/>
              <a:ahLst/>
              <a:cxnLst/>
              <a:rect l="l" t="t" r="r" b="b"/>
              <a:pathLst>
                <a:path w="11814" h="7297" extrusionOk="0">
                  <a:moveTo>
                    <a:pt x="131" y="0"/>
                  </a:moveTo>
                  <a:cubicBezTo>
                    <a:pt x="53" y="0"/>
                    <a:pt x="1" y="111"/>
                    <a:pt x="84" y="155"/>
                  </a:cubicBezTo>
                  <a:cubicBezTo>
                    <a:pt x="4109" y="2290"/>
                    <a:pt x="7787" y="4837"/>
                    <a:pt x="11616" y="7282"/>
                  </a:cubicBezTo>
                  <a:cubicBezTo>
                    <a:pt x="11632" y="7292"/>
                    <a:pt x="11648" y="7297"/>
                    <a:pt x="11664" y="7297"/>
                  </a:cubicBezTo>
                  <a:cubicBezTo>
                    <a:pt x="11744" y="7297"/>
                    <a:pt x="11813" y="7185"/>
                    <a:pt x="11739" y="7122"/>
                  </a:cubicBezTo>
                  <a:cubicBezTo>
                    <a:pt x="8302" y="4240"/>
                    <a:pt x="4183" y="1975"/>
                    <a:pt x="170" y="9"/>
                  </a:cubicBezTo>
                  <a:cubicBezTo>
                    <a:pt x="157" y="3"/>
                    <a:pt x="144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g120f3d9c4b6_0_3015"/>
            <p:cNvSpPr/>
            <p:nvPr/>
          </p:nvSpPr>
          <p:spPr>
            <a:xfrm>
              <a:off x="1870197" y="-356463"/>
              <a:ext cx="490782" cy="160714"/>
            </a:xfrm>
            <a:custGeom>
              <a:avLst/>
              <a:gdLst/>
              <a:ahLst/>
              <a:cxnLst/>
              <a:rect l="l" t="t" r="r" b="b"/>
              <a:pathLst>
                <a:path w="13242" h="4336" extrusionOk="0">
                  <a:moveTo>
                    <a:pt x="87" y="1"/>
                  </a:moveTo>
                  <a:cubicBezTo>
                    <a:pt x="13" y="1"/>
                    <a:pt x="0" y="121"/>
                    <a:pt x="74" y="138"/>
                  </a:cubicBezTo>
                  <a:cubicBezTo>
                    <a:pt x="2297" y="675"/>
                    <a:pt x="4521" y="1068"/>
                    <a:pt x="6706" y="1772"/>
                  </a:cubicBezTo>
                  <a:cubicBezTo>
                    <a:pt x="8889" y="2476"/>
                    <a:pt x="10931" y="3444"/>
                    <a:pt x="13041" y="4326"/>
                  </a:cubicBezTo>
                  <a:cubicBezTo>
                    <a:pt x="13056" y="4332"/>
                    <a:pt x="13070" y="4335"/>
                    <a:pt x="13083" y="4335"/>
                  </a:cubicBezTo>
                  <a:cubicBezTo>
                    <a:pt x="13188" y="4335"/>
                    <a:pt x="13241" y="4160"/>
                    <a:pt x="13135" y="4099"/>
                  </a:cubicBezTo>
                  <a:cubicBezTo>
                    <a:pt x="11176" y="2968"/>
                    <a:pt x="8933" y="2171"/>
                    <a:pt x="6782" y="1495"/>
                  </a:cubicBezTo>
                  <a:cubicBezTo>
                    <a:pt x="4631" y="817"/>
                    <a:pt x="2347" y="178"/>
                    <a:pt x="92" y="1"/>
                  </a:cubicBezTo>
                  <a:cubicBezTo>
                    <a:pt x="90" y="1"/>
                    <a:pt x="89" y="1"/>
                    <a:pt x="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g120f3d9c4b6_0_3015"/>
            <p:cNvSpPr/>
            <p:nvPr/>
          </p:nvSpPr>
          <p:spPr>
            <a:xfrm>
              <a:off x="2386922" y="-529668"/>
              <a:ext cx="73606" cy="302784"/>
            </a:xfrm>
            <a:custGeom>
              <a:avLst/>
              <a:gdLst/>
              <a:ahLst/>
              <a:cxnLst/>
              <a:rect l="l" t="t" r="r" b="b"/>
              <a:pathLst>
                <a:path w="1986" h="8169" extrusionOk="0">
                  <a:moveTo>
                    <a:pt x="1919" y="0"/>
                  </a:moveTo>
                  <a:cubicBezTo>
                    <a:pt x="1893" y="0"/>
                    <a:pt x="1868" y="14"/>
                    <a:pt x="1863" y="43"/>
                  </a:cubicBezTo>
                  <a:cubicBezTo>
                    <a:pt x="1394" y="2764"/>
                    <a:pt x="539" y="5383"/>
                    <a:pt x="11" y="8080"/>
                  </a:cubicBezTo>
                  <a:cubicBezTo>
                    <a:pt x="1" y="8127"/>
                    <a:pt x="45" y="8168"/>
                    <a:pt x="85" y="8168"/>
                  </a:cubicBezTo>
                  <a:cubicBezTo>
                    <a:pt x="105" y="8168"/>
                    <a:pt x="124" y="8158"/>
                    <a:pt x="134" y="8133"/>
                  </a:cubicBezTo>
                  <a:cubicBezTo>
                    <a:pt x="1212" y="5644"/>
                    <a:pt x="1634" y="2732"/>
                    <a:pt x="1981" y="59"/>
                  </a:cubicBezTo>
                  <a:cubicBezTo>
                    <a:pt x="1986" y="22"/>
                    <a:pt x="1952" y="0"/>
                    <a:pt x="19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g120f3d9c4b6_0_3015"/>
            <p:cNvSpPr/>
            <p:nvPr/>
          </p:nvSpPr>
          <p:spPr>
            <a:xfrm>
              <a:off x="2400895" y="-410800"/>
              <a:ext cx="97919" cy="282213"/>
            </a:xfrm>
            <a:custGeom>
              <a:avLst/>
              <a:gdLst/>
              <a:ahLst/>
              <a:cxnLst/>
              <a:rect l="l" t="t" r="r" b="b"/>
              <a:pathLst>
                <a:path w="2642" h="7614" extrusionOk="0">
                  <a:moveTo>
                    <a:pt x="2443" y="0"/>
                  </a:moveTo>
                  <a:cubicBezTo>
                    <a:pt x="2378" y="0"/>
                    <a:pt x="2313" y="35"/>
                    <a:pt x="2288" y="115"/>
                  </a:cubicBezTo>
                  <a:cubicBezTo>
                    <a:pt x="1513" y="2555"/>
                    <a:pt x="593" y="4996"/>
                    <a:pt x="18" y="7493"/>
                  </a:cubicBezTo>
                  <a:cubicBezTo>
                    <a:pt x="0" y="7569"/>
                    <a:pt x="55" y="7614"/>
                    <a:pt x="112" y="7614"/>
                  </a:cubicBezTo>
                  <a:cubicBezTo>
                    <a:pt x="151" y="7614"/>
                    <a:pt x="191" y="7593"/>
                    <a:pt x="210" y="7546"/>
                  </a:cubicBezTo>
                  <a:cubicBezTo>
                    <a:pt x="1176" y="5171"/>
                    <a:pt x="1831" y="2645"/>
                    <a:pt x="2603" y="201"/>
                  </a:cubicBezTo>
                  <a:cubicBezTo>
                    <a:pt x="2641" y="80"/>
                    <a:pt x="2542" y="0"/>
                    <a:pt x="24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g120f3d9c4b6_0_3015"/>
            <p:cNvSpPr/>
            <p:nvPr/>
          </p:nvSpPr>
          <p:spPr>
            <a:xfrm>
              <a:off x="2282184" y="11333"/>
              <a:ext cx="236718" cy="141255"/>
            </a:xfrm>
            <a:custGeom>
              <a:avLst/>
              <a:gdLst/>
              <a:ahLst/>
              <a:cxnLst/>
              <a:rect l="l" t="t" r="r" b="b"/>
              <a:pathLst>
                <a:path w="6387" h="3811" extrusionOk="0">
                  <a:moveTo>
                    <a:pt x="146" y="0"/>
                  </a:moveTo>
                  <a:cubicBezTo>
                    <a:pt x="35" y="0"/>
                    <a:pt x="0" y="182"/>
                    <a:pt x="123" y="224"/>
                  </a:cubicBezTo>
                  <a:lnTo>
                    <a:pt x="124" y="224"/>
                  </a:lnTo>
                  <a:cubicBezTo>
                    <a:pt x="2477" y="1022"/>
                    <a:pt x="4267" y="2351"/>
                    <a:pt x="6242" y="3796"/>
                  </a:cubicBezTo>
                  <a:cubicBezTo>
                    <a:pt x="6256" y="3806"/>
                    <a:pt x="6271" y="3811"/>
                    <a:pt x="6284" y="3811"/>
                  </a:cubicBezTo>
                  <a:cubicBezTo>
                    <a:pt x="6344" y="3811"/>
                    <a:pt x="6387" y="3721"/>
                    <a:pt x="6340" y="3669"/>
                  </a:cubicBezTo>
                  <a:cubicBezTo>
                    <a:pt x="4785" y="1874"/>
                    <a:pt x="2406" y="729"/>
                    <a:pt x="184" y="7"/>
                  </a:cubicBezTo>
                  <a:cubicBezTo>
                    <a:pt x="170" y="2"/>
                    <a:pt x="158" y="0"/>
                    <a:pt x="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g120f3d9c4b6_0_3015"/>
            <p:cNvSpPr/>
            <p:nvPr/>
          </p:nvSpPr>
          <p:spPr>
            <a:xfrm>
              <a:off x="2552703" y="-206202"/>
              <a:ext cx="112633" cy="344408"/>
            </a:xfrm>
            <a:custGeom>
              <a:avLst/>
              <a:gdLst/>
              <a:ahLst/>
              <a:cxnLst/>
              <a:rect l="l" t="t" r="r" b="b"/>
              <a:pathLst>
                <a:path w="3039" h="9292" extrusionOk="0">
                  <a:moveTo>
                    <a:pt x="2910" y="1"/>
                  </a:moveTo>
                  <a:cubicBezTo>
                    <a:pt x="2868" y="1"/>
                    <a:pt x="2825" y="23"/>
                    <a:pt x="2808" y="75"/>
                  </a:cubicBezTo>
                  <a:lnTo>
                    <a:pt x="2807" y="75"/>
                  </a:lnTo>
                  <a:cubicBezTo>
                    <a:pt x="1789" y="3051"/>
                    <a:pt x="701" y="6073"/>
                    <a:pt x="20" y="9149"/>
                  </a:cubicBezTo>
                  <a:cubicBezTo>
                    <a:pt x="1" y="9237"/>
                    <a:pt x="67" y="9292"/>
                    <a:pt x="134" y="9292"/>
                  </a:cubicBezTo>
                  <a:cubicBezTo>
                    <a:pt x="179" y="9292"/>
                    <a:pt x="224" y="9267"/>
                    <a:pt x="245" y="9210"/>
                  </a:cubicBezTo>
                  <a:cubicBezTo>
                    <a:pt x="1311" y="6240"/>
                    <a:pt x="2093" y="3150"/>
                    <a:pt x="3014" y="132"/>
                  </a:cubicBezTo>
                  <a:cubicBezTo>
                    <a:pt x="3038" y="52"/>
                    <a:pt x="2974" y="1"/>
                    <a:pt x="29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g120f3d9c4b6_0_3015"/>
          <p:cNvSpPr/>
          <p:nvPr/>
        </p:nvSpPr>
        <p:spPr>
          <a:xfrm>
            <a:off x="1944250" y="2"/>
            <a:ext cx="4947658" cy="4910092"/>
          </a:xfrm>
          <a:custGeom>
            <a:avLst/>
            <a:gdLst/>
            <a:ahLst/>
            <a:cxnLst/>
            <a:rect l="l" t="t" r="r" b="b"/>
            <a:pathLst>
              <a:path w="133495" h="193692" extrusionOk="0">
                <a:moveTo>
                  <a:pt x="5476" y="0"/>
                </a:moveTo>
                <a:cubicBezTo>
                  <a:pt x="4302" y="4783"/>
                  <a:pt x="2637" y="15606"/>
                  <a:pt x="8435" y="24783"/>
                </a:cubicBezTo>
                <a:cubicBezTo>
                  <a:pt x="16135" y="36972"/>
                  <a:pt x="21668" y="40331"/>
                  <a:pt x="21450" y="47401"/>
                </a:cubicBezTo>
                <a:cubicBezTo>
                  <a:pt x="21028" y="60995"/>
                  <a:pt x="0" y="58580"/>
                  <a:pt x="4623" y="82529"/>
                </a:cubicBezTo>
                <a:cubicBezTo>
                  <a:pt x="6636" y="92955"/>
                  <a:pt x="15815" y="99532"/>
                  <a:pt x="15013" y="106270"/>
                </a:cubicBezTo>
                <a:cubicBezTo>
                  <a:pt x="13933" y="115344"/>
                  <a:pt x="11324" y="123942"/>
                  <a:pt x="20330" y="131737"/>
                </a:cubicBezTo>
                <a:cubicBezTo>
                  <a:pt x="31324" y="141255"/>
                  <a:pt x="43406" y="143520"/>
                  <a:pt x="49999" y="154364"/>
                </a:cubicBezTo>
                <a:cubicBezTo>
                  <a:pt x="57886" y="167334"/>
                  <a:pt x="54697" y="179857"/>
                  <a:pt x="74412" y="193692"/>
                </a:cubicBezTo>
                <a:lnTo>
                  <a:pt x="81829" y="191606"/>
                </a:lnTo>
                <a:cubicBezTo>
                  <a:pt x="81829" y="191606"/>
                  <a:pt x="74688" y="183576"/>
                  <a:pt x="78376" y="162954"/>
                </a:cubicBezTo>
                <a:cubicBezTo>
                  <a:pt x="81215" y="147074"/>
                  <a:pt x="102388" y="137067"/>
                  <a:pt x="110574" y="129058"/>
                </a:cubicBezTo>
                <a:cubicBezTo>
                  <a:pt x="110578" y="129053"/>
                  <a:pt x="110584" y="129044"/>
                  <a:pt x="110588" y="129039"/>
                </a:cubicBezTo>
                <a:cubicBezTo>
                  <a:pt x="127619" y="115063"/>
                  <a:pt x="117595" y="104755"/>
                  <a:pt x="121122" y="95780"/>
                </a:cubicBezTo>
                <a:cubicBezTo>
                  <a:pt x="124649" y="86797"/>
                  <a:pt x="127723" y="85442"/>
                  <a:pt x="128627" y="74108"/>
                </a:cubicBezTo>
                <a:cubicBezTo>
                  <a:pt x="129548" y="62551"/>
                  <a:pt x="116621" y="59239"/>
                  <a:pt x="115336" y="45764"/>
                </a:cubicBezTo>
                <a:cubicBezTo>
                  <a:pt x="114052" y="32291"/>
                  <a:pt x="128100" y="30235"/>
                  <a:pt x="131310" y="19331"/>
                </a:cubicBezTo>
                <a:cubicBezTo>
                  <a:pt x="133495" y="11901"/>
                  <a:pt x="131507" y="4172"/>
                  <a:pt x="13002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120f3d9c4b6_0_3015"/>
          <p:cNvSpPr/>
          <p:nvPr/>
        </p:nvSpPr>
        <p:spPr>
          <a:xfrm>
            <a:off x="1933325" y="3"/>
            <a:ext cx="2346723" cy="4567573"/>
          </a:xfrm>
          <a:custGeom>
            <a:avLst/>
            <a:gdLst/>
            <a:ahLst/>
            <a:cxnLst/>
            <a:rect l="l" t="t" r="r" b="b"/>
            <a:pathLst>
              <a:path w="63318" h="178735" extrusionOk="0">
                <a:moveTo>
                  <a:pt x="3458" y="1"/>
                </a:moveTo>
                <a:cubicBezTo>
                  <a:pt x="3413" y="1"/>
                  <a:pt x="3368" y="24"/>
                  <a:pt x="3350" y="78"/>
                </a:cubicBezTo>
                <a:cubicBezTo>
                  <a:pt x="2284" y="3258"/>
                  <a:pt x="2482" y="6819"/>
                  <a:pt x="2966" y="10087"/>
                </a:cubicBezTo>
                <a:cubicBezTo>
                  <a:pt x="3432" y="13229"/>
                  <a:pt x="4211" y="16533"/>
                  <a:pt x="5893" y="19265"/>
                </a:cubicBezTo>
                <a:cubicBezTo>
                  <a:pt x="9075" y="24434"/>
                  <a:pt x="12791" y="29249"/>
                  <a:pt x="16085" y="34342"/>
                </a:cubicBezTo>
                <a:cubicBezTo>
                  <a:pt x="17384" y="36350"/>
                  <a:pt x="18869" y="38562"/>
                  <a:pt x="19074" y="41013"/>
                </a:cubicBezTo>
                <a:cubicBezTo>
                  <a:pt x="19394" y="44850"/>
                  <a:pt x="17769" y="48086"/>
                  <a:pt x="14628" y="50295"/>
                </a:cubicBezTo>
                <a:cubicBezTo>
                  <a:pt x="12437" y="51838"/>
                  <a:pt x="10073" y="53097"/>
                  <a:pt x="8068" y="54902"/>
                </a:cubicBezTo>
                <a:cubicBezTo>
                  <a:pt x="5352" y="57351"/>
                  <a:pt x="3477" y="60544"/>
                  <a:pt x="2353" y="64007"/>
                </a:cubicBezTo>
                <a:cubicBezTo>
                  <a:pt x="1" y="71256"/>
                  <a:pt x="2099" y="78990"/>
                  <a:pt x="5944" y="85329"/>
                </a:cubicBezTo>
                <a:cubicBezTo>
                  <a:pt x="7708" y="88238"/>
                  <a:pt x="9856" y="90882"/>
                  <a:pt x="11404" y="93929"/>
                </a:cubicBezTo>
                <a:cubicBezTo>
                  <a:pt x="12326" y="95747"/>
                  <a:pt x="13058" y="97679"/>
                  <a:pt x="13390" y="99697"/>
                </a:cubicBezTo>
                <a:cubicBezTo>
                  <a:pt x="13725" y="101734"/>
                  <a:pt x="13529" y="103771"/>
                  <a:pt x="13266" y="105804"/>
                </a:cubicBezTo>
                <a:cubicBezTo>
                  <a:pt x="12354" y="112839"/>
                  <a:pt x="10633" y="120605"/>
                  <a:pt x="16211" y="126242"/>
                </a:cubicBezTo>
                <a:cubicBezTo>
                  <a:pt x="19250" y="129314"/>
                  <a:pt x="23076" y="131727"/>
                  <a:pt x="26738" y="133977"/>
                </a:cubicBezTo>
                <a:cubicBezTo>
                  <a:pt x="30335" y="136187"/>
                  <a:pt x="34046" y="138210"/>
                  <a:pt x="37629" y="140446"/>
                </a:cubicBezTo>
                <a:cubicBezTo>
                  <a:pt x="40567" y="142280"/>
                  <a:pt x="43361" y="144285"/>
                  <a:pt x="45737" y="146820"/>
                </a:cubicBezTo>
                <a:cubicBezTo>
                  <a:pt x="48139" y="149383"/>
                  <a:pt x="50085" y="152332"/>
                  <a:pt x="51699" y="155443"/>
                </a:cubicBezTo>
                <a:cubicBezTo>
                  <a:pt x="54823" y="161460"/>
                  <a:pt x="56183" y="168140"/>
                  <a:pt x="59604" y="174010"/>
                </a:cubicBezTo>
                <a:cubicBezTo>
                  <a:pt x="60569" y="175665"/>
                  <a:pt x="61679" y="177230"/>
                  <a:pt x="62937" y="178673"/>
                </a:cubicBezTo>
                <a:cubicBezTo>
                  <a:pt x="62975" y="178716"/>
                  <a:pt x="63019" y="178734"/>
                  <a:pt x="63061" y="178734"/>
                </a:cubicBezTo>
                <a:cubicBezTo>
                  <a:pt x="63196" y="178734"/>
                  <a:pt x="63317" y="178549"/>
                  <a:pt x="63202" y="178410"/>
                </a:cubicBezTo>
                <a:cubicBezTo>
                  <a:pt x="60822" y="175562"/>
                  <a:pt x="59027" y="172179"/>
                  <a:pt x="57597" y="168766"/>
                </a:cubicBezTo>
                <a:cubicBezTo>
                  <a:pt x="56365" y="165825"/>
                  <a:pt x="55561" y="162722"/>
                  <a:pt x="54336" y="159771"/>
                </a:cubicBezTo>
                <a:cubicBezTo>
                  <a:pt x="51769" y="153587"/>
                  <a:pt x="48244" y="147735"/>
                  <a:pt x="42988" y="143475"/>
                </a:cubicBezTo>
                <a:cubicBezTo>
                  <a:pt x="36761" y="138426"/>
                  <a:pt x="29212" y="135200"/>
                  <a:pt x="22625" y="130663"/>
                </a:cubicBezTo>
                <a:cubicBezTo>
                  <a:pt x="19076" y="128219"/>
                  <a:pt x="15200" y="125499"/>
                  <a:pt x="13639" y="121307"/>
                </a:cubicBezTo>
                <a:cubicBezTo>
                  <a:pt x="12310" y="117739"/>
                  <a:pt x="12659" y="113830"/>
                  <a:pt x="13158" y="110137"/>
                </a:cubicBezTo>
                <a:cubicBezTo>
                  <a:pt x="13637" y="106599"/>
                  <a:pt x="14468" y="102956"/>
                  <a:pt x="13831" y="99390"/>
                </a:cubicBezTo>
                <a:cubicBezTo>
                  <a:pt x="13177" y="95717"/>
                  <a:pt x="11282" y="92416"/>
                  <a:pt x="9229" y="89355"/>
                </a:cubicBezTo>
                <a:cubicBezTo>
                  <a:pt x="7545" y="86847"/>
                  <a:pt x="5866" y="84429"/>
                  <a:pt x="4571" y="81687"/>
                </a:cubicBezTo>
                <a:cubicBezTo>
                  <a:pt x="2848" y="78036"/>
                  <a:pt x="1713" y="74061"/>
                  <a:pt x="1809" y="69997"/>
                </a:cubicBezTo>
                <a:cubicBezTo>
                  <a:pt x="1917" y="65436"/>
                  <a:pt x="3575" y="60759"/>
                  <a:pt x="6480" y="57222"/>
                </a:cubicBezTo>
                <a:cubicBezTo>
                  <a:pt x="8392" y="54893"/>
                  <a:pt x="10851" y="53268"/>
                  <a:pt x="13360" y="51661"/>
                </a:cubicBezTo>
                <a:cubicBezTo>
                  <a:pt x="15940" y="50006"/>
                  <a:pt x="18296" y="48070"/>
                  <a:pt x="19152" y="44990"/>
                </a:cubicBezTo>
                <a:cubicBezTo>
                  <a:pt x="19746" y="42847"/>
                  <a:pt x="19681" y="40484"/>
                  <a:pt x="18826" y="38425"/>
                </a:cubicBezTo>
                <a:cubicBezTo>
                  <a:pt x="17600" y="35468"/>
                  <a:pt x="15565" y="32809"/>
                  <a:pt x="13743" y="30204"/>
                </a:cubicBezTo>
                <a:cubicBezTo>
                  <a:pt x="11560" y="27081"/>
                  <a:pt x="9368" y="23964"/>
                  <a:pt x="7280" y="20776"/>
                </a:cubicBezTo>
                <a:cubicBezTo>
                  <a:pt x="4242" y="16134"/>
                  <a:pt x="2827" y="10690"/>
                  <a:pt x="2855" y="5130"/>
                </a:cubicBezTo>
                <a:cubicBezTo>
                  <a:pt x="2864" y="3443"/>
                  <a:pt x="3036" y="1747"/>
                  <a:pt x="3567" y="139"/>
                </a:cubicBezTo>
                <a:cubicBezTo>
                  <a:pt x="3595" y="55"/>
                  <a:pt x="3526" y="1"/>
                  <a:pt x="345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120f3d9c4b6_0_3015"/>
          <p:cNvSpPr/>
          <p:nvPr/>
        </p:nvSpPr>
        <p:spPr>
          <a:xfrm>
            <a:off x="4817325" y="72846"/>
            <a:ext cx="2083913" cy="4494506"/>
          </a:xfrm>
          <a:custGeom>
            <a:avLst/>
            <a:gdLst/>
            <a:ahLst/>
            <a:cxnLst/>
            <a:rect l="l" t="t" r="r" b="b"/>
            <a:pathLst>
              <a:path w="56227" h="178708" extrusionOk="0">
                <a:moveTo>
                  <a:pt x="55205" y="1"/>
                </a:moveTo>
                <a:cubicBezTo>
                  <a:pt x="55139" y="1"/>
                  <a:pt x="55067" y="56"/>
                  <a:pt x="55083" y="142"/>
                </a:cubicBezTo>
                <a:cubicBezTo>
                  <a:pt x="55926" y="4535"/>
                  <a:pt x="56055" y="9083"/>
                  <a:pt x="55209" y="13487"/>
                </a:cubicBezTo>
                <a:cubicBezTo>
                  <a:pt x="54669" y="16299"/>
                  <a:pt x="53783" y="19647"/>
                  <a:pt x="51848" y="21848"/>
                </a:cubicBezTo>
                <a:cubicBezTo>
                  <a:pt x="49700" y="24291"/>
                  <a:pt x="47203" y="26520"/>
                  <a:pt x="44697" y="28584"/>
                </a:cubicBezTo>
                <a:cubicBezTo>
                  <a:pt x="43272" y="29757"/>
                  <a:pt x="41862" y="30841"/>
                  <a:pt x="40837" y="32402"/>
                </a:cubicBezTo>
                <a:cubicBezTo>
                  <a:pt x="39996" y="33680"/>
                  <a:pt x="39435" y="35127"/>
                  <a:pt x="39161" y="36629"/>
                </a:cubicBezTo>
                <a:cubicBezTo>
                  <a:pt x="38728" y="39010"/>
                  <a:pt x="38890" y="41761"/>
                  <a:pt x="39898" y="43989"/>
                </a:cubicBezTo>
                <a:cubicBezTo>
                  <a:pt x="41072" y="46586"/>
                  <a:pt x="42956" y="48898"/>
                  <a:pt x="44633" y="51181"/>
                </a:cubicBezTo>
                <a:cubicBezTo>
                  <a:pt x="46634" y="53903"/>
                  <a:pt x="48709" y="56619"/>
                  <a:pt x="50343" y="59584"/>
                </a:cubicBezTo>
                <a:cubicBezTo>
                  <a:pt x="52161" y="62881"/>
                  <a:pt x="53017" y="66624"/>
                  <a:pt x="53194" y="70369"/>
                </a:cubicBezTo>
                <a:cubicBezTo>
                  <a:pt x="53387" y="74438"/>
                  <a:pt x="52782" y="78560"/>
                  <a:pt x="51230" y="82336"/>
                </a:cubicBezTo>
                <a:cubicBezTo>
                  <a:pt x="49725" y="85996"/>
                  <a:pt x="47470" y="89258"/>
                  <a:pt x="45799" y="92833"/>
                </a:cubicBezTo>
                <a:cubicBezTo>
                  <a:pt x="45174" y="94172"/>
                  <a:pt x="44642" y="95574"/>
                  <a:pt x="44444" y="97047"/>
                </a:cubicBezTo>
                <a:cubicBezTo>
                  <a:pt x="44224" y="98679"/>
                  <a:pt x="44356" y="100377"/>
                  <a:pt x="44459" y="102015"/>
                </a:cubicBezTo>
                <a:cubicBezTo>
                  <a:pt x="44686" y="105587"/>
                  <a:pt x="45321" y="109239"/>
                  <a:pt x="45042" y="112822"/>
                </a:cubicBezTo>
                <a:cubicBezTo>
                  <a:pt x="44798" y="115963"/>
                  <a:pt x="42658" y="118793"/>
                  <a:pt x="40601" y="121034"/>
                </a:cubicBezTo>
                <a:cubicBezTo>
                  <a:pt x="37995" y="123873"/>
                  <a:pt x="34894" y="125944"/>
                  <a:pt x="31577" y="127852"/>
                </a:cubicBezTo>
                <a:cubicBezTo>
                  <a:pt x="25838" y="131156"/>
                  <a:pt x="19805" y="134271"/>
                  <a:pt x="14570" y="138358"/>
                </a:cubicBezTo>
                <a:cubicBezTo>
                  <a:pt x="12371" y="140074"/>
                  <a:pt x="10432" y="142193"/>
                  <a:pt x="8626" y="144309"/>
                </a:cubicBezTo>
                <a:cubicBezTo>
                  <a:pt x="6317" y="147016"/>
                  <a:pt x="4213" y="149965"/>
                  <a:pt x="2767" y="153230"/>
                </a:cubicBezTo>
                <a:cubicBezTo>
                  <a:pt x="1304" y="156538"/>
                  <a:pt x="962" y="160095"/>
                  <a:pt x="535" y="163651"/>
                </a:cubicBezTo>
                <a:cubicBezTo>
                  <a:pt x="133" y="166993"/>
                  <a:pt x="1" y="170379"/>
                  <a:pt x="957" y="173645"/>
                </a:cubicBezTo>
                <a:cubicBezTo>
                  <a:pt x="1474" y="175409"/>
                  <a:pt x="2306" y="177053"/>
                  <a:pt x="3260" y="178618"/>
                </a:cubicBezTo>
                <a:cubicBezTo>
                  <a:pt x="3299" y="178681"/>
                  <a:pt x="3355" y="178707"/>
                  <a:pt x="3411" y="178707"/>
                </a:cubicBezTo>
                <a:cubicBezTo>
                  <a:pt x="3539" y="178707"/>
                  <a:pt x="3665" y="178575"/>
                  <a:pt x="3581" y="178430"/>
                </a:cubicBezTo>
                <a:cubicBezTo>
                  <a:pt x="1622" y="175057"/>
                  <a:pt x="662" y="171422"/>
                  <a:pt x="792" y="167520"/>
                </a:cubicBezTo>
                <a:cubicBezTo>
                  <a:pt x="852" y="165727"/>
                  <a:pt x="1069" y="163942"/>
                  <a:pt x="1305" y="162164"/>
                </a:cubicBezTo>
                <a:cubicBezTo>
                  <a:pt x="1570" y="160177"/>
                  <a:pt x="1739" y="158141"/>
                  <a:pt x="2290" y="156209"/>
                </a:cubicBezTo>
                <a:cubicBezTo>
                  <a:pt x="3357" y="152471"/>
                  <a:pt x="5519" y="149089"/>
                  <a:pt x="7920" y="146070"/>
                </a:cubicBezTo>
                <a:cubicBezTo>
                  <a:pt x="9742" y="143777"/>
                  <a:pt x="11757" y="141538"/>
                  <a:pt x="13959" y="139601"/>
                </a:cubicBezTo>
                <a:cubicBezTo>
                  <a:pt x="16264" y="137574"/>
                  <a:pt x="18953" y="135951"/>
                  <a:pt x="21561" y="134352"/>
                </a:cubicBezTo>
                <a:cubicBezTo>
                  <a:pt x="24620" y="132477"/>
                  <a:pt x="27734" y="130695"/>
                  <a:pt x="30843" y="128904"/>
                </a:cubicBezTo>
                <a:cubicBezTo>
                  <a:pt x="36438" y="125680"/>
                  <a:pt x="42451" y="121725"/>
                  <a:pt x="44949" y="115445"/>
                </a:cubicBezTo>
                <a:cubicBezTo>
                  <a:pt x="46041" y="112702"/>
                  <a:pt x="45571" y="109531"/>
                  <a:pt x="45331" y="106668"/>
                </a:cubicBezTo>
                <a:cubicBezTo>
                  <a:pt x="45036" y="103150"/>
                  <a:pt x="44262" y="99165"/>
                  <a:pt x="45222" y="95701"/>
                </a:cubicBezTo>
                <a:cubicBezTo>
                  <a:pt x="46193" y="92198"/>
                  <a:pt x="48422" y="89113"/>
                  <a:pt x="50079" y="85917"/>
                </a:cubicBezTo>
                <a:cubicBezTo>
                  <a:pt x="51848" y="82506"/>
                  <a:pt x="53103" y="78968"/>
                  <a:pt x="53524" y="75133"/>
                </a:cubicBezTo>
                <a:cubicBezTo>
                  <a:pt x="53936" y="71384"/>
                  <a:pt x="53670" y="67506"/>
                  <a:pt x="52620" y="63877"/>
                </a:cubicBezTo>
                <a:cubicBezTo>
                  <a:pt x="51738" y="60823"/>
                  <a:pt x="50140" y="58154"/>
                  <a:pt x="48345" y="55555"/>
                </a:cubicBezTo>
                <a:cubicBezTo>
                  <a:pt x="46440" y="52801"/>
                  <a:pt x="44360" y="50171"/>
                  <a:pt x="42456" y="47416"/>
                </a:cubicBezTo>
                <a:cubicBezTo>
                  <a:pt x="40876" y="45129"/>
                  <a:pt x="39662" y="42965"/>
                  <a:pt x="39412" y="40146"/>
                </a:cubicBezTo>
                <a:cubicBezTo>
                  <a:pt x="39099" y="36595"/>
                  <a:pt x="40244" y="33069"/>
                  <a:pt x="42862" y="30595"/>
                </a:cubicBezTo>
                <a:cubicBezTo>
                  <a:pt x="44400" y="29144"/>
                  <a:pt x="46139" y="27899"/>
                  <a:pt x="47701" y="26465"/>
                </a:cubicBezTo>
                <a:cubicBezTo>
                  <a:pt x="48913" y="25353"/>
                  <a:pt x="50090" y="24204"/>
                  <a:pt x="51233" y="23019"/>
                </a:cubicBezTo>
                <a:cubicBezTo>
                  <a:pt x="55355" y="18742"/>
                  <a:pt x="56227" y="11934"/>
                  <a:pt x="56029" y="6239"/>
                </a:cubicBezTo>
                <a:cubicBezTo>
                  <a:pt x="55958" y="4168"/>
                  <a:pt x="55702" y="2115"/>
                  <a:pt x="55300" y="81"/>
                </a:cubicBezTo>
                <a:cubicBezTo>
                  <a:pt x="55289" y="25"/>
                  <a:pt x="55248" y="1"/>
                  <a:pt x="552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120f3d9c4b6_0_3015"/>
          <p:cNvSpPr/>
          <p:nvPr/>
        </p:nvSpPr>
        <p:spPr>
          <a:xfrm>
            <a:off x="4094095" y="3160598"/>
            <a:ext cx="1749350" cy="2292359"/>
          </a:xfrm>
          <a:custGeom>
            <a:avLst/>
            <a:gdLst/>
            <a:ahLst/>
            <a:cxnLst/>
            <a:rect l="l" t="t" r="r" b="b"/>
            <a:pathLst>
              <a:path w="47200" h="61847" extrusionOk="0">
                <a:moveTo>
                  <a:pt x="40404" y="0"/>
                </a:moveTo>
                <a:cubicBezTo>
                  <a:pt x="40299" y="0"/>
                  <a:pt x="40203" y="38"/>
                  <a:pt x="40139" y="125"/>
                </a:cubicBezTo>
                <a:cubicBezTo>
                  <a:pt x="40018" y="292"/>
                  <a:pt x="40095" y="525"/>
                  <a:pt x="40176" y="715"/>
                </a:cubicBezTo>
                <a:cubicBezTo>
                  <a:pt x="40316" y="1043"/>
                  <a:pt x="40396" y="1410"/>
                  <a:pt x="40535" y="1738"/>
                </a:cubicBezTo>
                <a:cubicBezTo>
                  <a:pt x="38176" y="2697"/>
                  <a:pt x="35358" y="3352"/>
                  <a:pt x="34482" y="5742"/>
                </a:cubicBezTo>
                <a:cubicBezTo>
                  <a:pt x="33053" y="9637"/>
                  <a:pt x="34394" y="38029"/>
                  <a:pt x="34318" y="41222"/>
                </a:cubicBezTo>
                <a:cubicBezTo>
                  <a:pt x="34288" y="42513"/>
                  <a:pt x="33707" y="43561"/>
                  <a:pt x="32898" y="43561"/>
                </a:cubicBezTo>
                <a:cubicBezTo>
                  <a:pt x="32527" y="43561"/>
                  <a:pt x="32107" y="43340"/>
                  <a:pt x="31671" y="42819"/>
                </a:cubicBezTo>
                <a:cubicBezTo>
                  <a:pt x="30733" y="41700"/>
                  <a:pt x="29931" y="39776"/>
                  <a:pt x="29453" y="38387"/>
                </a:cubicBezTo>
                <a:cubicBezTo>
                  <a:pt x="28884" y="36733"/>
                  <a:pt x="29347" y="34100"/>
                  <a:pt x="30261" y="32608"/>
                </a:cubicBezTo>
                <a:cubicBezTo>
                  <a:pt x="31141" y="31172"/>
                  <a:pt x="30607" y="29095"/>
                  <a:pt x="29480" y="28175"/>
                </a:cubicBezTo>
                <a:cubicBezTo>
                  <a:pt x="28627" y="27478"/>
                  <a:pt x="27263" y="27288"/>
                  <a:pt x="25965" y="27288"/>
                </a:cubicBezTo>
                <a:cubicBezTo>
                  <a:pt x="25217" y="27288"/>
                  <a:pt x="24491" y="27351"/>
                  <a:pt x="23897" y="27417"/>
                </a:cubicBezTo>
                <a:cubicBezTo>
                  <a:pt x="17732" y="28103"/>
                  <a:pt x="12140" y="31278"/>
                  <a:pt x="7462" y="34816"/>
                </a:cubicBezTo>
                <a:cubicBezTo>
                  <a:pt x="4693" y="36909"/>
                  <a:pt x="2045" y="39365"/>
                  <a:pt x="669" y="42552"/>
                </a:cubicBezTo>
                <a:cubicBezTo>
                  <a:pt x="437" y="43089"/>
                  <a:pt x="243" y="43647"/>
                  <a:pt x="164" y="44226"/>
                </a:cubicBezTo>
                <a:cubicBezTo>
                  <a:pt x="0" y="45427"/>
                  <a:pt x="366" y="46691"/>
                  <a:pt x="1145" y="47618"/>
                </a:cubicBezTo>
                <a:cubicBezTo>
                  <a:pt x="1924" y="48547"/>
                  <a:pt x="3105" y="49126"/>
                  <a:pt x="4317" y="49173"/>
                </a:cubicBezTo>
                <a:cubicBezTo>
                  <a:pt x="7079" y="49283"/>
                  <a:pt x="9963" y="50070"/>
                  <a:pt x="11514" y="51104"/>
                </a:cubicBezTo>
                <a:cubicBezTo>
                  <a:pt x="16381" y="54348"/>
                  <a:pt x="19450" y="59785"/>
                  <a:pt x="25387" y="61340"/>
                </a:cubicBezTo>
                <a:cubicBezTo>
                  <a:pt x="26682" y="61679"/>
                  <a:pt x="28021" y="61846"/>
                  <a:pt x="29361" y="61846"/>
                </a:cubicBezTo>
                <a:cubicBezTo>
                  <a:pt x="33122" y="61846"/>
                  <a:pt x="36883" y="60529"/>
                  <a:pt x="39652" y="57995"/>
                </a:cubicBezTo>
                <a:cubicBezTo>
                  <a:pt x="42389" y="55490"/>
                  <a:pt x="43859" y="51884"/>
                  <a:pt x="44243" y="48243"/>
                </a:cubicBezTo>
                <a:cubicBezTo>
                  <a:pt x="44808" y="42874"/>
                  <a:pt x="37230" y="9805"/>
                  <a:pt x="37923" y="6744"/>
                </a:cubicBezTo>
                <a:cubicBezTo>
                  <a:pt x="38532" y="4057"/>
                  <a:pt x="45628" y="2149"/>
                  <a:pt x="47199" y="1472"/>
                </a:cubicBezTo>
                <a:cubicBezTo>
                  <a:pt x="46909" y="490"/>
                  <a:pt x="45685" y="214"/>
                  <a:pt x="45685" y="214"/>
                </a:cubicBezTo>
                <a:cubicBezTo>
                  <a:pt x="45685" y="214"/>
                  <a:pt x="42225" y="1196"/>
                  <a:pt x="41885" y="1196"/>
                </a:cubicBezTo>
                <a:cubicBezTo>
                  <a:pt x="41875" y="1196"/>
                  <a:pt x="41867" y="1195"/>
                  <a:pt x="41863" y="1193"/>
                </a:cubicBezTo>
                <a:cubicBezTo>
                  <a:pt x="41612" y="1087"/>
                  <a:pt x="41026" y="409"/>
                  <a:pt x="40845" y="207"/>
                </a:cubicBezTo>
                <a:cubicBezTo>
                  <a:pt x="40736" y="85"/>
                  <a:pt x="40561" y="0"/>
                  <a:pt x="404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120f3d9c4b6_0_3015"/>
          <p:cNvSpPr/>
          <p:nvPr/>
        </p:nvSpPr>
        <p:spPr>
          <a:xfrm>
            <a:off x="4153358" y="4235075"/>
            <a:ext cx="995573" cy="677326"/>
          </a:xfrm>
          <a:custGeom>
            <a:avLst/>
            <a:gdLst/>
            <a:ahLst/>
            <a:cxnLst/>
            <a:rect l="l" t="t" r="r" b="b"/>
            <a:pathLst>
              <a:path w="26862" h="18274" extrusionOk="0">
                <a:moveTo>
                  <a:pt x="23259" y="0"/>
                </a:moveTo>
                <a:cubicBezTo>
                  <a:pt x="22275" y="0"/>
                  <a:pt x="21273" y="183"/>
                  <a:pt x="20331" y="350"/>
                </a:cubicBezTo>
                <a:cubicBezTo>
                  <a:pt x="18005" y="764"/>
                  <a:pt x="15829" y="1770"/>
                  <a:pt x="13721" y="2799"/>
                </a:cubicBezTo>
                <a:cubicBezTo>
                  <a:pt x="11236" y="4010"/>
                  <a:pt x="8841" y="5431"/>
                  <a:pt x="6630" y="7089"/>
                </a:cubicBezTo>
                <a:cubicBezTo>
                  <a:pt x="4241" y="8881"/>
                  <a:pt x="1747" y="10862"/>
                  <a:pt x="682" y="13761"/>
                </a:cubicBezTo>
                <a:cubicBezTo>
                  <a:pt x="1" y="15616"/>
                  <a:pt x="582" y="17546"/>
                  <a:pt x="2652" y="18027"/>
                </a:cubicBezTo>
                <a:cubicBezTo>
                  <a:pt x="3382" y="18197"/>
                  <a:pt x="4113" y="18274"/>
                  <a:pt x="4842" y="18274"/>
                </a:cubicBezTo>
                <a:cubicBezTo>
                  <a:pt x="7487" y="18274"/>
                  <a:pt x="10090" y="17262"/>
                  <a:pt x="12401" y="16002"/>
                </a:cubicBezTo>
                <a:cubicBezTo>
                  <a:pt x="12870" y="15746"/>
                  <a:pt x="13345" y="15480"/>
                  <a:pt x="13826" y="15207"/>
                </a:cubicBezTo>
                <a:lnTo>
                  <a:pt x="13826" y="15208"/>
                </a:lnTo>
                <a:cubicBezTo>
                  <a:pt x="18604" y="12486"/>
                  <a:pt x="23703" y="8913"/>
                  <a:pt x="26278" y="4058"/>
                </a:cubicBezTo>
                <a:cubicBezTo>
                  <a:pt x="26808" y="3059"/>
                  <a:pt x="26861" y="2052"/>
                  <a:pt x="26411" y="1296"/>
                </a:cubicBezTo>
                <a:cubicBezTo>
                  <a:pt x="26108" y="788"/>
                  <a:pt x="25577" y="392"/>
                  <a:pt x="24811" y="187"/>
                </a:cubicBezTo>
                <a:cubicBezTo>
                  <a:pt x="24307" y="52"/>
                  <a:pt x="23786" y="0"/>
                  <a:pt x="232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120f3d9c4b6_0_3015"/>
          <p:cNvSpPr/>
          <p:nvPr/>
        </p:nvSpPr>
        <p:spPr>
          <a:xfrm>
            <a:off x="4284448" y="4210167"/>
            <a:ext cx="663567" cy="618022"/>
          </a:xfrm>
          <a:custGeom>
            <a:avLst/>
            <a:gdLst/>
            <a:ahLst/>
            <a:cxnLst/>
            <a:rect l="l" t="t" r="r" b="b"/>
            <a:pathLst>
              <a:path w="17904" h="16674" extrusionOk="0">
                <a:moveTo>
                  <a:pt x="13075" y="1"/>
                </a:moveTo>
                <a:cubicBezTo>
                  <a:pt x="12168" y="1"/>
                  <a:pt x="10750" y="97"/>
                  <a:pt x="8952" y="530"/>
                </a:cubicBezTo>
                <a:cubicBezTo>
                  <a:pt x="5707" y="1313"/>
                  <a:pt x="554" y="6715"/>
                  <a:pt x="1" y="8399"/>
                </a:cubicBezTo>
                <a:cubicBezTo>
                  <a:pt x="1" y="8399"/>
                  <a:pt x="3719" y="12605"/>
                  <a:pt x="8863" y="16674"/>
                </a:cubicBezTo>
                <a:cubicBezTo>
                  <a:pt x="8863" y="16674"/>
                  <a:pt x="15362" y="13176"/>
                  <a:pt x="17903" y="10620"/>
                </a:cubicBezTo>
                <a:cubicBezTo>
                  <a:pt x="17903" y="10620"/>
                  <a:pt x="15001" y="6814"/>
                  <a:pt x="14204" y="63"/>
                </a:cubicBezTo>
                <a:cubicBezTo>
                  <a:pt x="14204" y="63"/>
                  <a:pt x="13805" y="1"/>
                  <a:pt x="1307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120f3d9c4b6_0_3015"/>
          <p:cNvSpPr/>
          <p:nvPr/>
        </p:nvSpPr>
        <p:spPr>
          <a:xfrm>
            <a:off x="3793852" y="4430741"/>
            <a:ext cx="830385" cy="356639"/>
          </a:xfrm>
          <a:custGeom>
            <a:avLst/>
            <a:gdLst/>
            <a:ahLst/>
            <a:cxnLst/>
            <a:rect l="l" t="t" r="r" b="b"/>
            <a:pathLst>
              <a:path w="22405" h="9622" extrusionOk="0">
                <a:moveTo>
                  <a:pt x="22402" y="6340"/>
                </a:moveTo>
                <a:cubicBezTo>
                  <a:pt x="22402" y="6341"/>
                  <a:pt x="22403" y="6341"/>
                  <a:pt x="22404" y="6342"/>
                </a:cubicBezTo>
                <a:lnTo>
                  <a:pt x="22404" y="6341"/>
                </a:lnTo>
                <a:cubicBezTo>
                  <a:pt x="22403" y="6341"/>
                  <a:pt x="22402" y="6340"/>
                  <a:pt x="22402" y="6340"/>
                </a:cubicBezTo>
                <a:close/>
                <a:moveTo>
                  <a:pt x="4346" y="1"/>
                </a:moveTo>
                <a:cubicBezTo>
                  <a:pt x="1680" y="1"/>
                  <a:pt x="1" y="2822"/>
                  <a:pt x="451" y="5429"/>
                </a:cubicBezTo>
                <a:cubicBezTo>
                  <a:pt x="885" y="7945"/>
                  <a:pt x="3350" y="9587"/>
                  <a:pt x="5803" y="9620"/>
                </a:cubicBezTo>
                <a:cubicBezTo>
                  <a:pt x="5844" y="9621"/>
                  <a:pt x="5885" y="9621"/>
                  <a:pt x="5926" y="9621"/>
                </a:cubicBezTo>
                <a:cubicBezTo>
                  <a:pt x="8803" y="9621"/>
                  <a:pt x="11586" y="8252"/>
                  <a:pt x="14107" y="7006"/>
                </a:cubicBezTo>
                <a:cubicBezTo>
                  <a:pt x="15635" y="6251"/>
                  <a:pt x="17292" y="5804"/>
                  <a:pt x="19001" y="5804"/>
                </a:cubicBezTo>
                <a:cubicBezTo>
                  <a:pt x="19052" y="5804"/>
                  <a:pt x="19103" y="5804"/>
                  <a:pt x="19155" y="5805"/>
                </a:cubicBezTo>
                <a:cubicBezTo>
                  <a:pt x="20259" y="5821"/>
                  <a:pt x="21383" y="5916"/>
                  <a:pt x="22402" y="6340"/>
                </a:cubicBezTo>
                <a:lnTo>
                  <a:pt x="22402" y="6340"/>
                </a:lnTo>
                <a:cubicBezTo>
                  <a:pt x="20399" y="4723"/>
                  <a:pt x="18316" y="4244"/>
                  <a:pt x="16451" y="4244"/>
                </a:cubicBezTo>
                <a:cubicBezTo>
                  <a:pt x="14112" y="4244"/>
                  <a:pt x="12117" y="4997"/>
                  <a:pt x="11052" y="5203"/>
                </a:cubicBezTo>
                <a:cubicBezTo>
                  <a:pt x="10051" y="5396"/>
                  <a:pt x="9259" y="5477"/>
                  <a:pt x="8629" y="5477"/>
                </a:cubicBezTo>
                <a:cubicBezTo>
                  <a:pt x="6362" y="5477"/>
                  <a:pt x="6203" y="4428"/>
                  <a:pt x="6038" y="3793"/>
                </a:cubicBezTo>
                <a:cubicBezTo>
                  <a:pt x="7339" y="3557"/>
                  <a:pt x="7354" y="2085"/>
                  <a:pt x="6981" y="1506"/>
                </a:cubicBezTo>
                <a:cubicBezTo>
                  <a:pt x="6301" y="454"/>
                  <a:pt x="5190" y="16"/>
                  <a:pt x="4414" y="1"/>
                </a:cubicBezTo>
                <a:cubicBezTo>
                  <a:pt x="4391" y="1"/>
                  <a:pt x="4369" y="1"/>
                  <a:pt x="43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120f3d9c4b6_0_3015"/>
          <p:cNvSpPr/>
          <p:nvPr/>
        </p:nvSpPr>
        <p:spPr>
          <a:xfrm>
            <a:off x="4288192" y="3933588"/>
            <a:ext cx="455016" cy="696711"/>
          </a:xfrm>
          <a:custGeom>
            <a:avLst/>
            <a:gdLst/>
            <a:ahLst/>
            <a:cxnLst/>
            <a:rect l="l" t="t" r="r" b="b"/>
            <a:pathLst>
              <a:path w="12277" h="18797" extrusionOk="0">
                <a:moveTo>
                  <a:pt x="3518" y="0"/>
                </a:moveTo>
                <a:cubicBezTo>
                  <a:pt x="3399" y="0"/>
                  <a:pt x="3271" y="16"/>
                  <a:pt x="3135" y="48"/>
                </a:cubicBezTo>
                <a:cubicBezTo>
                  <a:pt x="1490" y="434"/>
                  <a:pt x="558" y="3178"/>
                  <a:pt x="448" y="4597"/>
                </a:cubicBezTo>
                <a:cubicBezTo>
                  <a:pt x="0" y="10357"/>
                  <a:pt x="3758" y="16433"/>
                  <a:pt x="12277" y="18796"/>
                </a:cubicBezTo>
                <a:cubicBezTo>
                  <a:pt x="6952" y="15534"/>
                  <a:pt x="5437" y="8395"/>
                  <a:pt x="5219" y="3190"/>
                </a:cubicBezTo>
                <a:cubicBezTo>
                  <a:pt x="5174" y="2109"/>
                  <a:pt x="4925" y="0"/>
                  <a:pt x="35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120f3d9c4b6_0_3015"/>
          <p:cNvSpPr/>
          <p:nvPr/>
        </p:nvSpPr>
        <p:spPr>
          <a:xfrm>
            <a:off x="3856562" y="4785527"/>
            <a:ext cx="700963" cy="456974"/>
          </a:xfrm>
          <a:custGeom>
            <a:avLst/>
            <a:gdLst/>
            <a:ahLst/>
            <a:cxnLst/>
            <a:rect l="l" t="t" r="r" b="b"/>
            <a:pathLst>
              <a:path w="18913" h="12329" extrusionOk="0">
                <a:moveTo>
                  <a:pt x="18908" y="898"/>
                </a:moveTo>
                <a:lnTo>
                  <a:pt x="18908" y="898"/>
                </a:lnTo>
                <a:cubicBezTo>
                  <a:pt x="18909" y="898"/>
                  <a:pt x="18911" y="899"/>
                  <a:pt x="18912" y="899"/>
                </a:cubicBezTo>
                <a:lnTo>
                  <a:pt x="18912" y="898"/>
                </a:lnTo>
                <a:cubicBezTo>
                  <a:pt x="18911" y="898"/>
                  <a:pt x="18909" y="898"/>
                  <a:pt x="18908" y="898"/>
                </a:cubicBezTo>
                <a:close/>
                <a:moveTo>
                  <a:pt x="13131" y="1"/>
                </a:moveTo>
                <a:cubicBezTo>
                  <a:pt x="7548" y="1"/>
                  <a:pt x="3374" y="2741"/>
                  <a:pt x="1337" y="6613"/>
                </a:cubicBezTo>
                <a:cubicBezTo>
                  <a:pt x="674" y="7873"/>
                  <a:pt x="1" y="10690"/>
                  <a:pt x="1187" y="11894"/>
                </a:cubicBezTo>
                <a:cubicBezTo>
                  <a:pt x="1490" y="12202"/>
                  <a:pt x="1809" y="12328"/>
                  <a:pt x="2126" y="12328"/>
                </a:cubicBezTo>
                <a:cubicBezTo>
                  <a:pt x="3126" y="12328"/>
                  <a:pt x="4120" y="11079"/>
                  <a:pt x="4626" y="10345"/>
                </a:cubicBezTo>
                <a:cubicBezTo>
                  <a:pt x="7561" y="6087"/>
                  <a:pt x="12595" y="897"/>
                  <a:pt x="18778" y="897"/>
                </a:cubicBezTo>
                <a:cubicBezTo>
                  <a:pt x="18821" y="897"/>
                  <a:pt x="18865" y="897"/>
                  <a:pt x="18908" y="898"/>
                </a:cubicBezTo>
                <a:lnTo>
                  <a:pt x="18908" y="898"/>
                </a:lnTo>
                <a:cubicBezTo>
                  <a:pt x="16854" y="282"/>
                  <a:pt x="14920" y="1"/>
                  <a:pt x="131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120f3d9c4b6_0_3015"/>
          <p:cNvSpPr/>
          <p:nvPr/>
        </p:nvSpPr>
        <p:spPr>
          <a:xfrm>
            <a:off x="5308152" y="4557578"/>
            <a:ext cx="217890" cy="100446"/>
          </a:xfrm>
          <a:custGeom>
            <a:avLst/>
            <a:gdLst/>
            <a:ahLst/>
            <a:cxnLst/>
            <a:rect l="l" t="t" r="r" b="b"/>
            <a:pathLst>
              <a:path w="5879" h="2710" extrusionOk="0">
                <a:moveTo>
                  <a:pt x="4384" y="0"/>
                </a:moveTo>
                <a:cubicBezTo>
                  <a:pt x="3892" y="0"/>
                  <a:pt x="3375" y="189"/>
                  <a:pt x="2934" y="353"/>
                </a:cubicBezTo>
                <a:cubicBezTo>
                  <a:pt x="2270" y="598"/>
                  <a:pt x="1640" y="849"/>
                  <a:pt x="948" y="1006"/>
                </a:cubicBezTo>
                <a:cubicBezTo>
                  <a:pt x="0" y="1222"/>
                  <a:pt x="202" y="2708"/>
                  <a:pt x="1160" y="2708"/>
                </a:cubicBezTo>
                <a:cubicBezTo>
                  <a:pt x="1166" y="2708"/>
                  <a:pt x="1173" y="2708"/>
                  <a:pt x="1179" y="2708"/>
                </a:cubicBezTo>
                <a:lnTo>
                  <a:pt x="1179" y="2708"/>
                </a:lnTo>
                <a:lnTo>
                  <a:pt x="1178" y="2709"/>
                </a:lnTo>
                <a:cubicBezTo>
                  <a:pt x="1879" y="2695"/>
                  <a:pt x="2539" y="2474"/>
                  <a:pt x="3199" y="2249"/>
                </a:cubicBezTo>
                <a:cubicBezTo>
                  <a:pt x="3838" y="2032"/>
                  <a:pt x="4564" y="1965"/>
                  <a:pt x="5157" y="1662"/>
                </a:cubicBezTo>
                <a:cubicBezTo>
                  <a:pt x="5879" y="1293"/>
                  <a:pt x="5573" y="353"/>
                  <a:pt x="4953" y="103"/>
                </a:cubicBezTo>
                <a:cubicBezTo>
                  <a:pt x="4772" y="30"/>
                  <a:pt x="4580" y="0"/>
                  <a:pt x="43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120f3d9c4b6_0_3015"/>
          <p:cNvSpPr/>
          <p:nvPr/>
        </p:nvSpPr>
        <p:spPr>
          <a:xfrm>
            <a:off x="5307596" y="4417954"/>
            <a:ext cx="209885" cy="99038"/>
          </a:xfrm>
          <a:custGeom>
            <a:avLst/>
            <a:gdLst/>
            <a:ahLst/>
            <a:cxnLst/>
            <a:rect l="l" t="t" r="r" b="b"/>
            <a:pathLst>
              <a:path w="5663" h="2672" extrusionOk="0">
                <a:moveTo>
                  <a:pt x="4639" y="0"/>
                </a:moveTo>
                <a:cubicBezTo>
                  <a:pt x="4171" y="0"/>
                  <a:pt x="3694" y="248"/>
                  <a:pt x="3250" y="387"/>
                </a:cubicBezTo>
                <a:cubicBezTo>
                  <a:pt x="2477" y="628"/>
                  <a:pt x="1629" y="728"/>
                  <a:pt x="876" y="996"/>
                </a:cubicBezTo>
                <a:cubicBezTo>
                  <a:pt x="156" y="1254"/>
                  <a:pt x="0" y="2437"/>
                  <a:pt x="876" y="2619"/>
                </a:cubicBezTo>
                <a:lnTo>
                  <a:pt x="876" y="2618"/>
                </a:lnTo>
                <a:cubicBezTo>
                  <a:pt x="1053" y="2655"/>
                  <a:pt x="1237" y="2671"/>
                  <a:pt x="1426" y="2671"/>
                </a:cubicBezTo>
                <a:cubicBezTo>
                  <a:pt x="2147" y="2671"/>
                  <a:pt x="2928" y="2438"/>
                  <a:pt x="3579" y="2256"/>
                </a:cubicBezTo>
                <a:cubicBezTo>
                  <a:pt x="4113" y="2107"/>
                  <a:pt x="5228" y="1928"/>
                  <a:pt x="5478" y="1353"/>
                </a:cubicBezTo>
                <a:cubicBezTo>
                  <a:pt x="5663" y="926"/>
                  <a:pt x="5628" y="364"/>
                  <a:pt x="5155" y="121"/>
                </a:cubicBezTo>
                <a:cubicBezTo>
                  <a:pt x="4985" y="35"/>
                  <a:pt x="4813" y="0"/>
                  <a:pt x="46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120f3d9c4b6_0_3015"/>
          <p:cNvSpPr/>
          <p:nvPr/>
        </p:nvSpPr>
        <p:spPr>
          <a:xfrm>
            <a:off x="5307003" y="4277737"/>
            <a:ext cx="190242" cy="100150"/>
          </a:xfrm>
          <a:custGeom>
            <a:avLst/>
            <a:gdLst/>
            <a:ahLst/>
            <a:cxnLst/>
            <a:rect l="l" t="t" r="r" b="b"/>
            <a:pathLst>
              <a:path w="5133" h="2702" extrusionOk="0">
                <a:moveTo>
                  <a:pt x="3803" y="1"/>
                </a:moveTo>
                <a:cubicBezTo>
                  <a:pt x="2846" y="1"/>
                  <a:pt x="1776" y="756"/>
                  <a:pt x="928" y="1007"/>
                </a:cubicBezTo>
                <a:cubicBezTo>
                  <a:pt x="0" y="1282"/>
                  <a:pt x="172" y="2691"/>
                  <a:pt x="1156" y="2700"/>
                </a:cubicBezTo>
                <a:lnTo>
                  <a:pt x="1156" y="2701"/>
                </a:lnTo>
                <a:cubicBezTo>
                  <a:pt x="1164" y="2702"/>
                  <a:pt x="1171" y="2702"/>
                  <a:pt x="1178" y="2702"/>
                </a:cubicBezTo>
                <a:cubicBezTo>
                  <a:pt x="1778" y="2702"/>
                  <a:pt x="2332" y="2471"/>
                  <a:pt x="2879" y="2248"/>
                </a:cubicBezTo>
                <a:cubicBezTo>
                  <a:pt x="3396" y="2035"/>
                  <a:pt x="4093" y="1968"/>
                  <a:pt x="4539" y="1657"/>
                </a:cubicBezTo>
                <a:cubicBezTo>
                  <a:pt x="5045" y="1305"/>
                  <a:pt x="5133" y="520"/>
                  <a:pt x="4539" y="186"/>
                </a:cubicBezTo>
                <a:cubicBezTo>
                  <a:pt x="4306" y="54"/>
                  <a:pt x="4058" y="1"/>
                  <a:pt x="38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120f3d9c4b6_0_3015"/>
          <p:cNvSpPr/>
          <p:nvPr/>
        </p:nvSpPr>
        <p:spPr>
          <a:xfrm>
            <a:off x="5306261" y="4125029"/>
            <a:ext cx="186869" cy="99927"/>
          </a:xfrm>
          <a:custGeom>
            <a:avLst/>
            <a:gdLst/>
            <a:ahLst/>
            <a:cxnLst/>
            <a:rect l="l" t="t" r="r" b="b"/>
            <a:pathLst>
              <a:path w="5042" h="2696" extrusionOk="0">
                <a:moveTo>
                  <a:pt x="4061" y="0"/>
                </a:moveTo>
                <a:cubicBezTo>
                  <a:pt x="3611" y="0"/>
                  <a:pt x="3153" y="294"/>
                  <a:pt x="2778" y="435"/>
                </a:cubicBezTo>
                <a:cubicBezTo>
                  <a:pt x="2095" y="692"/>
                  <a:pt x="1347" y="819"/>
                  <a:pt x="683" y="1104"/>
                </a:cubicBezTo>
                <a:cubicBezTo>
                  <a:pt x="0" y="1397"/>
                  <a:pt x="235" y="2473"/>
                  <a:pt x="883" y="2638"/>
                </a:cubicBezTo>
                <a:lnTo>
                  <a:pt x="883" y="2639"/>
                </a:lnTo>
                <a:cubicBezTo>
                  <a:pt x="1040" y="2679"/>
                  <a:pt x="1204" y="2696"/>
                  <a:pt x="1373" y="2696"/>
                </a:cubicBezTo>
                <a:cubicBezTo>
                  <a:pt x="2014" y="2696"/>
                  <a:pt x="2718" y="2448"/>
                  <a:pt x="3280" y="2253"/>
                </a:cubicBezTo>
                <a:cubicBezTo>
                  <a:pt x="3840" y="2060"/>
                  <a:pt x="4841" y="1839"/>
                  <a:pt x="4965" y="1159"/>
                </a:cubicBezTo>
                <a:cubicBezTo>
                  <a:pt x="5041" y="747"/>
                  <a:pt x="4911" y="372"/>
                  <a:pt x="4552" y="142"/>
                </a:cubicBezTo>
                <a:cubicBezTo>
                  <a:pt x="4392" y="40"/>
                  <a:pt x="4227" y="0"/>
                  <a:pt x="40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120f3d9c4b6_0_3015"/>
          <p:cNvSpPr/>
          <p:nvPr/>
        </p:nvSpPr>
        <p:spPr>
          <a:xfrm>
            <a:off x="5306298" y="3910200"/>
            <a:ext cx="174713" cy="99668"/>
          </a:xfrm>
          <a:custGeom>
            <a:avLst/>
            <a:gdLst/>
            <a:ahLst/>
            <a:cxnLst/>
            <a:rect l="l" t="t" r="r" b="b"/>
            <a:pathLst>
              <a:path w="4714" h="2689" extrusionOk="0">
                <a:moveTo>
                  <a:pt x="3652" y="0"/>
                </a:moveTo>
                <a:cubicBezTo>
                  <a:pt x="3602" y="0"/>
                  <a:pt x="3550" y="4"/>
                  <a:pt x="3499" y="12"/>
                </a:cubicBezTo>
                <a:cubicBezTo>
                  <a:pt x="3196" y="58"/>
                  <a:pt x="2908" y="245"/>
                  <a:pt x="2630" y="373"/>
                </a:cubicBezTo>
                <a:cubicBezTo>
                  <a:pt x="1996" y="663"/>
                  <a:pt x="1281" y="789"/>
                  <a:pt x="667" y="1096"/>
                </a:cubicBezTo>
                <a:cubicBezTo>
                  <a:pt x="1" y="1430"/>
                  <a:pt x="209" y="2439"/>
                  <a:pt x="868" y="2629"/>
                </a:cubicBezTo>
                <a:cubicBezTo>
                  <a:pt x="1009" y="2671"/>
                  <a:pt x="1160" y="2688"/>
                  <a:pt x="1315" y="2688"/>
                </a:cubicBezTo>
                <a:cubicBezTo>
                  <a:pt x="1911" y="2688"/>
                  <a:pt x="2576" y="2426"/>
                  <a:pt x="3081" y="2220"/>
                </a:cubicBezTo>
                <a:cubicBezTo>
                  <a:pt x="3723" y="1960"/>
                  <a:pt x="4714" y="1683"/>
                  <a:pt x="4585" y="791"/>
                </a:cubicBezTo>
                <a:cubicBezTo>
                  <a:pt x="4516" y="315"/>
                  <a:pt x="4112" y="0"/>
                  <a:pt x="36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120f3d9c4b6_0_3015"/>
          <p:cNvSpPr/>
          <p:nvPr/>
        </p:nvSpPr>
        <p:spPr>
          <a:xfrm>
            <a:off x="5303037" y="3760791"/>
            <a:ext cx="174750" cy="99668"/>
          </a:xfrm>
          <a:custGeom>
            <a:avLst/>
            <a:gdLst/>
            <a:ahLst/>
            <a:cxnLst/>
            <a:rect l="l" t="t" r="r" b="b"/>
            <a:pathLst>
              <a:path w="4715" h="2689" extrusionOk="0">
                <a:moveTo>
                  <a:pt x="3652" y="0"/>
                </a:moveTo>
                <a:cubicBezTo>
                  <a:pt x="3602" y="0"/>
                  <a:pt x="3550" y="4"/>
                  <a:pt x="3498" y="12"/>
                </a:cubicBezTo>
                <a:cubicBezTo>
                  <a:pt x="3196" y="58"/>
                  <a:pt x="2908" y="245"/>
                  <a:pt x="2630" y="372"/>
                </a:cubicBezTo>
                <a:cubicBezTo>
                  <a:pt x="1997" y="663"/>
                  <a:pt x="1281" y="789"/>
                  <a:pt x="667" y="1096"/>
                </a:cubicBezTo>
                <a:cubicBezTo>
                  <a:pt x="0" y="1430"/>
                  <a:pt x="209" y="2439"/>
                  <a:pt x="868" y="2630"/>
                </a:cubicBezTo>
                <a:lnTo>
                  <a:pt x="869" y="2630"/>
                </a:lnTo>
                <a:cubicBezTo>
                  <a:pt x="1010" y="2670"/>
                  <a:pt x="1160" y="2688"/>
                  <a:pt x="1314" y="2688"/>
                </a:cubicBezTo>
                <a:cubicBezTo>
                  <a:pt x="1910" y="2688"/>
                  <a:pt x="2577" y="2426"/>
                  <a:pt x="3082" y="2220"/>
                </a:cubicBezTo>
                <a:cubicBezTo>
                  <a:pt x="3724" y="1960"/>
                  <a:pt x="4715" y="1682"/>
                  <a:pt x="4585" y="790"/>
                </a:cubicBezTo>
                <a:cubicBezTo>
                  <a:pt x="4517" y="315"/>
                  <a:pt x="4112" y="0"/>
                  <a:pt x="36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120f3d9c4b6_0_3015"/>
          <p:cNvSpPr/>
          <p:nvPr/>
        </p:nvSpPr>
        <p:spPr>
          <a:xfrm>
            <a:off x="5942623" y="4700151"/>
            <a:ext cx="950950" cy="440369"/>
          </a:xfrm>
          <a:custGeom>
            <a:avLst/>
            <a:gdLst/>
            <a:ahLst/>
            <a:cxnLst/>
            <a:rect l="l" t="t" r="r" b="b"/>
            <a:pathLst>
              <a:path w="25658" h="11881" extrusionOk="0">
                <a:moveTo>
                  <a:pt x="20642" y="1"/>
                </a:moveTo>
                <a:cubicBezTo>
                  <a:pt x="19947" y="1"/>
                  <a:pt x="19245" y="118"/>
                  <a:pt x="18590" y="333"/>
                </a:cubicBezTo>
                <a:cubicBezTo>
                  <a:pt x="16865" y="900"/>
                  <a:pt x="15398" y="2051"/>
                  <a:pt x="14046" y="3262"/>
                </a:cubicBezTo>
                <a:cubicBezTo>
                  <a:pt x="11964" y="5124"/>
                  <a:pt x="10047" y="7188"/>
                  <a:pt x="7778" y="8819"/>
                </a:cubicBezTo>
                <a:cubicBezTo>
                  <a:pt x="5664" y="10340"/>
                  <a:pt x="3156" y="11485"/>
                  <a:pt x="566" y="11485"/>
                </a:cubicBezTo>
                <a:cubicBezTo>
                  <a:pt x="378" y="11485"/>
                  <a:pt x="190" y="11479"/>
                  <a:pt x="1" y="11466"/>
                </a:cubicBezTo>
                <a:lnTo>
                  <a:pt x="1" y="11467"/>
                </a:lnTo>
                <a:cubicBezTo>
                  <a:pt x="563" y="11756"/>
                  <a:pt x="1272" y="11881"/>
                  <a:pt x="2077" y="11881"/>
                </a:cubicBezTo>
                <a:cubicBezTo>
                  <a:pt x="7175" y="11881"/>
                  <a:pt x="16153" y="6864"/>
                  <a:pt x="16474" y="6416"/>
                </a:cubicBezTo>
                <a:cubicBezTo>
                  <a:pt x="16720" y="6074"/>
                  <a:pt x="17075" y="5948"/>
                  <a:pt x="17475" y="5948"/>
                </a:cubicBezTo>
                <a:cubicBezTo>
                  <a:pt x="18112" y="5948"/>
                  <a:pt x="18865" y="6267"/>
                  <a:pt x="19482" y="6536"/>
                </a:cubicBezTo>
                <a:cubicBezTo>
                  <a:pt x="20175" y="6839"/>
                  <a:pt x="20962" y="7014"/>
                  <a:pt x="21728" y="7014"/>
                </a:cubicBezTo>
                <a:cubicBezTo>
                  <a:pt x="22797" y="7014"/>
                  <a:pt x="23825" y="6672"/>
                  <a:pt x="24499" y="5859"/>
                </a:cubicBezTo>
                <a:cubicBezTo>
                  <a:pt x="25657" y="4461"/>
                  <a:pt x="25178" y="2161"/>
                  <a:pt x="23767" y="1020"/>
                </a:cubicBezTo>
                <a:cubicBezTo>
                  <a:pt x="22892" y="312"/>
                  <a:pt x="21775" y="1"/>
                  <a:pt x="2064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120f3d9c4b6_0_3015"/>
          <p:cNvSpPr/>
          <p:nvPr/>
        </p:nvSpPr>
        <p:spPr>
          <a:xfrm>
            <a:off x="3343580" y="3418385"/>
            <a:ext cx="537221" cy="439554"/>
          </a:xfrm>
          <a:custGeom>
            <a:avLst/>
            <a:gdLst/>
            <a:ahLst/>
            <a:cxnLst/>
            <a:rect l="l" t="t" r="r" b="b"/>
            <a:pathLst>
              <a:path w="14495" h="11859" extrusionOk="0">
                <a:moveTo>
                  <a:pt x="3815" y="1"/>
                </a:moveTo>
                <a:cubicBezTo>
                  <a:pt x="3110" y="1"/>
                  <a:pt x="2413" y="145"/>
                  <a:pt x="1783" y="466"/>
                </a:cubicBezTo>
                <a:cubicBezTo>
                  <a:pt x="1169" y="777"/>
                  <a:pt x="627" y="1260"/>
                  <a:pt x="329" y="1880"/>
                </a:cubicBezTo>
                <a:cubicBezTo>
                  <a:pt x="30" y="2499"/>
                  <a:pt x="0" y="3263"/>
                  <a:pt x="330" y="3867"/>
                </a:cubicBezTo>
                <a:cubicBezTo>
                  <a:pt x="914" y="4937"/>
                  <a:pt x="2310" y="5177"/>
                  <a:pt x="3510" y="5380"/>
                </a:cubicBezTo>
                <a:cubicBezTo>
                  <a:pt x="5694" y="5749"/>
                  <a:pt x="7842" y="6390"/>
                  <a:pt x="9832" y="7370"/>
                </a:cubicBezTo>
                <a:cubicBezTo>
                  <a:pt x="11644" y="8263"/>
                  <a:pt x="14190" y="9609"/>
                  <a:pt x="14493" y="11844"/>
                </a:cubicBezTo>
                <a:lnTo>
                  <a:pt x="14493" y="11844"/>
                </a:lnTo>
                <a:cubicBezTo>
                  <a:pt x="14343" y="9337"/>
                  <a:pt x="13043" y="6908"/>
                  <a:pt x="11596" y="4994"/>
                </a:cubicBezTo>
                <a:cubicBezTo>
                  <a:pt x="10210" y="3162"/>
                  <a:pt x="8586" y="1711"/>
                  <a:pt x="6473" y="653"/>
                </a:cubicBezTo>
                <a:cubicBezTo>
                  <a:pt x="5655" y="242"/>
                  <a:pt x="4727" y="1"/>
                  <a:pt x="3815" y="1"/>
                </a:cubicBezTo>
                <a:close/>
                <a:moveTo>
                  <a:pt x="14493" y="11844"/>
                </a:moveTo>
                <a:cubicBezTo>
                  <a:pt x="14493" y="11849"/>
                  <a:pt x="14494" y="11854"/>
                  <a:pt x="14494" y="11859"/>
                </a:cubicBezTo>
                <a:lnTo>
                  <a:pt x="14495" y="11859"/>
                </a:lnTo>
                <a:cubicBezTo>
                  <a:pt x="14494" y="11854"/>
                  <a:pt x="14494" y="11849"/>
                  <a:pt x="14493" y="1184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120f3d9c4b6_0_3015"/>
          <p:cNvSpPr/>
          <p:nvPr/>
        </p:nvSpPr>
        <p:spPr>
          <a:xfrm>
            <a:off x="3290098" y="3756047"/>
            <a:ext cx="698888" cy="397782"/>
          </a:xfrm>
          <a:custGeom>
            <a:avLst/>
            <a:gdLst/>
            <a:ahLst/>
            <a:cxnLst/>
            <a:rect l="l" t="t" r="r" b="b"/>
            <a:pathLst>
              <a:path w="18857" h="10732" extrusionOk="0">
                <a:moveTo>
                  <a:pt x="5063" y="0"/>
                </a:moveTo>
                <a:cubicBezTo>
                  <a:pt x="4276" y="0"/>
                  <a:pt x="3505" y="171"/>
                  <a:pt x="2800" y="603"/>
                </a:cubicBezTo>
                <a:cubicBezTo>
                  <a:pt x="0" y="2314"/>
                  <a:pt x="1995" y="6317"/>
                  <a:pt x="4949" y="6317"/>
                </a:cubicBezTo>
                <a:cubicBezTo>
                  <a:pt x="4981" y="6317"/>
                  <a:pt x="5014" y="6317"/>
                  <a:pt x="5047" y="6316"/>
                </a:cubicBezTo>
                <a:cubicBezTo>
                  <a:pt x="5924" y="6289"/>
                  <a:pt x="6957" y="6140"/>
                  <a:pt x="7832" y="6084"/>
                </a:cubicBezTo>
                <a:cubicBezTo>
                  <a:pt x="8257" y="6056"/>
                  <a:pt x="8685" y="6040"/>
                  <a:pt x="9113" y="6040"/>
                </a:cubicBezTo>
                <a:cubicBezTo>
                  <a:pt x="10600" y="6040"/>
                  <a:pt x="12085" y="6234"/>
                  <a:pt x="13448" y="6809"/>
                </a:cubicBezTo>
                <a:cubicBezTo>
                  <a:pt x="15202" y="7550"/>
                  <a:pt x="17398" y="8838"/>
                  <a:pt x="18855" y="10731"/>
                </a:cubicBezTo>
                <a:lnTo>
                  <a:pt x="18856" y="10731"/>
                </a:lnTo>
                <a:cubicBezTo>
                  <a:pt x="18445" y="8494"/>
                  <a:pt x="17054" y="6756"/>
                  <a:pt x="15364" y="5233"/>
                </a:cubicBezTo>
                <a:cubicBezTo>
                  <a:pt x="13673" y="3712"/>
                  <a:pt x="11693" y="2360"/>
                  <a:pt x="9652" y="1355"/>
                </a:cubicBezTo>
                <a:cubicBezTo>
                  <a:pt x="8307" y="694"/>
                  <a:pt x="6649" y="0"/>
                  <a:pt x="5063" y="0"/>
                </a:cubicBezTo>
                <a:close/>
              </a:path>
            </a:pathLst>
          </a:custGeom>
          <a:solidFill>
            <a:srgbClr val="FFF0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120f3d9c4b6_0_3015"/>
          <p:cNvSpPr/>
          <p:nvPr/>
        </p:nvSpPr>
        <p:spPr>
          <a:xfrm>
            <a:off x="4869220" y="3794372"/>
            <a:ext cx="167522" cy="206267"/>
          </a:xfrm>
          <a:custGeom>
            <a:avLst/>
            <a:gdLst/>
            <a:ahLst/>
            <a:cxnLst/>
            <a:rect l="l" t="t" r="r" b="b"/>
            <a:pathLst>
              <a:path w="4520" h="5565" extrusionOk="0">
                <a:moveTo>
                  <a:pt x="3296" y="1"/>
                </a:moveTo>
                <a:cubicBezTo>
                  <a:pt x="2777" y="1"/>
                  <a:pt x="2264" y="251"/>
                  <a:pt x="1885" y="613"/>
                </a:cubicBezTo>
                <a:cubicBezTo>
                  <a:pt x="1238" y="1232"/>
                  <a:pt x="811" y="1939"/>
                  <a:pt x="512" y="2756"/>
                </a:cubicBezTo>
                <a:cubicBezTo>
                  <a:pt x="200" y="3612"/>
                  <a:pt x="1" y="4639"/>
                  <a:pt x="227" y="5565"/>
                </a:cubicBezTo>
                <a:cubicBezTo>
                  <a:pt x="83" y="4720"/>
                  <a:pt x="858" y="3946"/>
                  <a:pt x="1417" y="3420"/>
                </a:cubicBezTo>
                <a:cubicBezTo>
                  <a:pt x="2027" y="2844"/>
                  <a:pt x="2734" y="2372"/>
                  <a:pt x="3484" y="1996"/>
                </a:cubicBezTo>
                <a:cubicBezTo>
                  <a:pt x="3897" y="1789"/>
                  <a:pt x="4375" y="1546"/>
                  <a:pt x="4468" y="1094"/>
                </a:cubicBezTo>
                <a:cubicBezTo>
                  <a:pt x="4520" y="838"/>
                  <a:pt x="4424" y="565"/>
                  <a:pt x="4247" y="374"/>
                </a:cubicBezTo>
                <a:cubicBezTo>
                  <a:pt x="4070" y="183"/>
                  <a:pt x="3820" y="68"/>
                  <a:pt x="3563" y="24"/>
                </a:cubicBezTo>
                <a:cubicBezTo>
                  <a:pt x="3475" y="8"/>
                  <a:pt x="3385" y="1"/>
                  <a:pt x="3296" y="1"/>
                </a:cubicBezTo>
                <a:close/>
              </a:path>
            </a:pathLst>
          </a:custGeom>
          <a:solidFill>
            <a:srgbClr val="FFF0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120f3d9c4b6_0_3015"/>
          <p:cNvSpPr/>
          <p:nvPr/>
        </p:nvSpPr>
        <p:spPr>
          <a:xfrm>
            <a:off x="4857212" y="3869540"/>
            <a:ext cx="409541" cy="279470"/>
          </a:xfrm>
          <a:custGeom>
            <a:avLst/>
            <a:gdLst/>
            <a:ahLst/>
            <a:cxnLst/>
            <a:rect l="l" t="t" r="r" b="b"/>
            <a:pathLst>
              <a:path w="11050" h="7540" extrusionOk="0">
                <a:moveTo>
                  <a:pt x="8100" y="1"/>
                </a:moveTo>
                <a:cubicBezTo>
                  <a:pt x="7014" y="1"/>
                  <a:pt x="5905" y="606"/>
                  <a:pt x="5031" y="1160"/>
                </a:cubicBezTo>
                <a:cubicBezTo>
                  <a:pt x="3844" y="1914"/>
                  <a:pt x="2717" y="2877"/>
                  <a:pt x="1780" y="3926"/>
                </a:cubicBezTo>
                <a:cubicBezTo>
                  <a:pt x="843" y="4976"/>
                  <a:pt x="104" y="6138"/>
                  <a:pt x="0" y="7540"/>
                </a:cubicBezTo>
                <a:cubicBezTo>
                  <a:pt x="770" y="6279"/>
                  <a:pt x="2034" y="5341"/>
                  <a:pt x="3063" y="4768"/>
                </a:cubicBezTo>
                <a:cubicBezTo>
                  <a:pt x="4091" y="4195"/>
                  <a:pt x="5290" y="3997"/>
                  <a:pt x="6467" y="3945"/>
                </a:cubicBezTo>
                <a:cubicBezTo>
                  <a:pt x="7009" y="3922"/>
                  <a:pt x="7653" y="3944"/>
                  <a:pt x="8195" y="3901"/>
                </a:cubicBezTo>
                <a:cubicBezTo>
                  <a:pt x="10050" y="3755"/>
                  <a:pt x="11050" y="1114"/>
                  <a:pt x="9194" y="238"/>
                </a:cubicBezTo>
                <a:cubicBezTo>
                  <a:pt x="8839" y="71"/>
                  <a:pt x="8471" y="1"/>
                  <a:pt x="810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" name="Google Shape;187;g120f3d9c4b6_0_3015"/>
          <p:cNvGrpSpPr/>
          <p:nvPr/>
        </p:nvGrpSpPr>
        <p:grpSpPr>
          <a:xfrm>
            <a:off x="5471708" y="4267025"/>
            <a:ext cx="1226917" cy="1143641"/>
            <a:chOff x="5471708" y="4267025"/>
            <a:chExt cx="1226917" cy="1143641"/>
          </a:xfrm>
        </p:grpSpPr>
        <p:sp>
          <p:nvSpPr>
            <p:cNvPr id="188" name="Google Shape;188;g120f3d9c4b6_0_3015"/>
            <p:cNvSpPr/>
            <p:nvPr/>
          </p:nvSpPr>
          <p:spPr>
            <a:xfrm>
              <a:off x="5471708" y="4267025"/>
              <a:ext cx="1226917" cy="1143641"/>
            </a:xfrm>
            <a:custGeom>
              <a:avLst/>
              <a:gdLst/>
              <a:ahLst/>
              <a:cxnLst/>
              <a:rect l="l" t="t" r="r" b="b"/>
              <a:pathLst>
                <a:path w="33104" h="30855" extrusionOk="0">
                  <a:moveTo>
                    <a:pt x="33001" y="1"/>
                  </a:moveTo>
                  <a:cubicBezTo>
                    <a:pt x="32978" y="1"/>
                    <a:pt x="32955" y="11"/>
                    <a:pt x="32939" y="36"/>
                  </a:cubicBezTo>
                  <a:lnTo>
                    <a:pt x="32940" y="36"/>
                  </a:lnTo>
                  <a:cubicBezTo>
                    <a:pt x="30902" y="3366"/>
                    <a:pt x="28788" y="6724"/>
                    <a:pt x="25575" y="9045"/>
                  </a:cubicBezTo>
                  <a:cubicBezTo>
                    <a:pt x="22467" y="11287"/>
                    <a:pt x="19012" y="13023"/>
                    <a:pt x="15885" y="15257"/>
                  </a:cubicBezTo>
                  <a:cubicBezTo>
                    <a:pt x="12884" y="17401"/>
                    <a:pt x="10018" y="19732"/>
                    <a:pt x="7320" y="22245"/>
                  </a:cubicBezTo>
                  <a:cubicBezTo>
                    <a:pt x="4636" y="24748"/>
                    <a:pt x="1799" y="27401"/>
                    <a:pt x="53" y="30669"/>
                  </a:cubicBezTo>
                  <a:cubicBezTo>
                    <a:pt x="1" y="30767"/>
                    <a:pt x="83" y="30855"/>
                    <a:pt x="166" y="30855"/>
                  </a:cubicBezTo>
                  <a:cubicBezTo>
                    <a:pt x="203" y="30855"/>
                    <a:pt x="241" y="30837"/>
                    <a:pt x="267" y="30795"/>
                  </a:cubicBezTo>
                  <a:cubicBezTo>
                    <a:pt x="2359" y="27434"/>
                    <a:pt x="5314" y="24603"/>
                    <a:pt x="8206" y="21934"/>
                  </a:cubicBezTo>
                  <a:cubicBezTo>
                    <a:pt x="11104" y="19260"/>
                    <a:pt x="14188" y="16798"/>
                    <a:pt x="17436" y="14565"/>
                  </a:cubicBezTo>
                  <a:cubicBezTo>
                    <a:pt x="20480" y="12475"/>
                    <a:pt x="23939" y="10861"/>
                    <a:pt x="26766" y="8478"/>
                  </a:cubicBezTo>
                  <a:cubicBezTo>
                    <a:pt x="29474" y="6198"/>
                    <a:pt x="31295" y="3125"/>
                    <a:pt x="33069" y="112"/>
                  </a:cubicBezTo>
                  <a:cubicBezTo>
                    <a:pt x="33103" y="54"/>
                    <a:pt x="33052" y="1"/>
                    <a:pt x="33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g120f3d9c4b6_0_3015"/>
            <p:cNvSpPr/>
            <p:nvPr/>
          </p:nvSpPr>
          <p:spPr>
            <a:xfrm>
              <a:off x="6089429" y="4752428"/>
              <a:ext cx="532218" cy="66902"/>
            </a:xfrm>
            <a:custGeom>
              <a:avLst/>
              <a:gdLst/>
              <a:ahLst/>
              <a:cxnLst/>
              <a:rect l="l" t="t" r="r" b="b"/>
              <a:pathLst>
                <a:path w="14360" h="1805" extrusionOk="0">
                  <a:moveTo>
                    <a:pt x="9770" y="1"/>
                  </a:moveTo>
                  <a:cubicBezTo>
                    <a:pt x="6435" y="1"/>
                    <a:pt x="3014" y="249"/>
                    <a:pt x="96" y="1615"/>
                  </a:cubicBezTo>
                  <a:cubicBezTo>
                    <a:pt x="1" y="1659"/>
                    <a:pt x="54" y="1804"/>
                    <a:pt x="146" y="1804"/>
                  </a:cubicBezTo>
                  <a:cubicBezTo>
                    <a:pt x="155" y="1804"/>
                    <a:pt x="164" y="1803"/>
                    <a:pt x="174" y="1800"/>
                  </a:cubicBezTo>
                  <a:cubicBezTo>
                    <a:pt x="4788" y="372"/>
                    <a:pt x="9462" y="322"/>
                    <a:pt x="14250" y="243"/>
                  </a:cubicBezTo>
                  <a:cubicBezTo>
                    <a:pt x="14359" y="241"/>
                    <a:pt x="14359" y="75"/>
                    <a:pt x="14250" y="73"/>
                  </a:cubicBezTo>
                  <a:cubicBezTo>
                    <a:pt x="12813" y="53"/>
                    <a:pt x="11300" y="1"/>
                    <a:pt x="97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g120f3d9c4b6_0_3015"/>
            <p:cNvSpPr/>
            <p:nvPr/>
          </p:nvSpPr>
          <p:spPr>
            <a:xfrm>
              <a:off x="5944478" y="4943610"/>
              <a:ext cx="531217" cy="91847"/>
            </a:xfrm>
            <a:custGeom>
              <a:avLst/>
              <a:gdLst/>
              <a:ahLst/>
              <a:cxnLst/>
              <a:rect l="l" t="t" r="r" b="b"/>
              <a:pathLst>
                <a:path w="14333" h="2478" extrusionOk="0">
                  <a:moveTo>
                    <a:pt x="1265" y="0"/>
                  </a:moveTo>
                  <a:cubicBezTo>
                    <a:pt x="896" y="0"/>
                    <a:pt x="527" y="10"/>
                    <a:pt x="161" y="30"/>
                  </a:cubicBezTo>
                  <a:cubicBezTo>
                    <a:pt x="1" y="38"/>
                    <a:pt x="2" y="267"/>
                    <a:pt x="161" y="278"/>
                  </a:cubicBezTo>
                  <a:cubicBezTo>
                    <a:pt x="2616" y="450"/>
                    <a:pt x="5033" y="513"/>
                    <a:pt x="7471" y="907"/>
                  </a:cubicBezTo>
                  <a:cubicBezTo>
                    <a:pt x="9768" y="1277"/>
                    <a:pt x="11963" y="1942"/>
                    <a:pt x="14220" y="2475"/>
                  </a:cubicBezTo>
                  <a:cubicBezTo>
                    <a:pt x="14227" y="2477"/>
                    <a:pt x="14234" y="2478"/>
                    <a:pt x="14240" y="2478"/>
                  </a:cubicBezTo>
                  <a:cubicBezTo>
                    <a:pt x="14314" y="2478"/>
                    <a:pt x="14332" y="2371"/>
                    <a:pt x="14258" y="2340"/>
                  </a:cubicBezTo>
                  <a:cubicBezTo>
                    <a:pt x="12009" y="1423"/>
                    <a:pt x="9497" y="936"/>
                    <a:pt x="7105" y="558"/>
                  </a:cubicBezTo>
                  <a:cubicBezTo>
                    <a:pt x="5199" y="257"/>
                    <a:pt x="3214" y="0"/>
                    <a:pt x="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g120f3d9c4b6_0_3015"/>
            <p:cNvSpPr/>
            <p:nvPr/>
          </p:nvSpPr>
          <p:spPr>
            <a:xfrm>
              <a:off x="5928689" y="4592938"/>
              <a:ext cx="81871" cy="315312"/>
            </a:xfrm>
            <a:custGeom>
              <a:avLst/>
              <a:gdLst/>
              <a:ahLst/>
              <a:cxnLst/>
              <a:rect l="l" t="t" r="r" b="b"/>
              <a:pathLst>
                <a:path w="2209" h="8507" extrusionOk="0">
                  <a:moveTo>
                    <a:pt x="2136" y="1"/>
                  </a:moveTo>
                  <a:cubicBezTo>
                    <a:pt x="2112" y="1"/>
                    <a:pt x="2089" y="13"/>
                    <a:pt x="2079" y="42"/>
                  </a:cubicBezTo>
                  <a:cubicBezTo>
                    <a:pt x="1148" y="2694"/>
                    <a:pt x="166" y="5617"/>
                    <a:pt x="3" y="8440"/>
                  </a:cubicBezTo>
                  <a:cubicBezTo>
                    <a:pt x="1" y="8483"/>
                    <a:pt x="35" y="8506"/>
                    <a:pt x="70" y="8506"/>
                  </a:cubicBezTo>
                  <a:cubicBezTo>
                    <a:pt x="98" y="8506"/>
                    <a:pt x="127" y="8491"/>
                    <a:pt x="137" y="8458"/>
                  </a:cubicBezTo>
                  <a:cubicBezTo>
                    <a:pt x="916" y="5689"/>
                    <a:pt x="1348" y="2838"/>
                    <a:pt x="2195" y="74"/>
                  </a:cubicBezTo>
                  <a:cubicBezTo>
                    <a:pt x="2208" y="29"/>
                    <a:pt x="2172" y="1"/>
                    <a:pt x="2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g120f3d9c4b6_0_3015"/>
            <p:cNvSpPr/>
            <p:nvPr/>
          </p:nvSpPr>
          <p:spPr>
            <a:xfrm>
              <a:off x="5631522" y="5169669"/>
              <a:ext cx="285752" cy="34100"/>
            </a:xfrm>
            <a:custGeom>
              <a:avLst/>
              <a:gdLst/>
              <a:ahLst/>
              <a:cxnLst/>
              <a:rect l="l" t="t" r="r" b="b"/>
              <a:pathLst>
                <a:path w="7710" h="920" extrusionOk="0">
                  <a:moveTo>
                    <a:pt x="4527" y="1"/>
                  </a:moveTo>
                  <a:cubicBezTo>
                    <a:pt x="3000" y="1"/>
                    <a:pt x="1466" y="209"/>
                    <a:pt x="91" y="762"/>
                  </a:cubicBezTo>
                  <a:cubicBezTo>
                    <a:pt x="1" y="797"/>
                    <a:pt x="26" y="919"/>
                    <a:pt x="116" y="919"/>
                  </a:cubicBezTo>
                  <a:cubicBezTo>
                    <a:pt x="122" y="919"/>
                    <a:pt x="127" y="919"/>
                    <a:pt x="133" y="918"/>
                  </a:cubicBezTo>
                  <a:cubicBezTo>
                    <a:pt x="1955" y="606"/>
                    <a:pt x="3651" y="320"/>
                    <a:pt x="5419" y="320"/>
                  </a:cubicBezTo>
                  <a:cubicBezTo>
                    <a:pt x="6102" y="320"/>
                    <a:pt x="6796" y="363"/>
                    <a:pt x="7512" y="463"/>
                  </a:cubicBezTo>
                  <a:cubicBezTo>
                    <a:pt x="7518" y="464"/>
                    <a:pt x="7524" y="464"/>
                    <a:pt x="7530" y="464"/>
                  </a:cubicBezTo>
                  <a:cubicBezTo>
                    <a:pt x="7657" y="464"/>
                    <a:pt x="7709" y="267"/>
                    <a:pt x="7571" y="245"/>
                  </a:cubicBezTo>
                  <a:cubicBezTo>
                    <a:pt x="6594" y="96"/>
                    <a:pt x="5562" y="1"/>
                    <a:pt x="4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g120f3d9c4b6_0_3015"/>
            <p:cNvSpPr/>
            <p:nvPr/>
          </p:nvSpPr>
          <p:spPr>
            <a:xfrm>
              <a:off x="5597498" y="4726260"/>
              <a:ext cx="275893" cy="172463"/>
            </a:xfrm>
            <a:custGeom>
              <a:avLst/>
              <a:gdLst/>
              <a:ahLst/>
              <a:cxnLst/>
              <a:rect l="l" t="t" r="r" b="b"/>
              <a:pathLst>
                <a:path w="7444" h="4653" extrusionOk="0">
                  <a:moveTo>
                    <a:pt x="7359" y="1"/>
                  </a:moveTo>
                  <a:cubicBezTo>
                    <a:pt x="7353" y="1"/>
                    <a:pt x="7346" y="2"/>
                    <a:pt x="7340" y="4"/>
                  </a:cubicBezTo>
                  <a:cubicBezTo>
                    <a:pt x="4713" y="1054"/>
                    <a:pt x="1774" y="2111"/>
                    <a:pt x="55" y="4501"/>
                  </a:cubicBezTo>
                  <a:cubicBezTo>
                    <a:pt x="1" y="4575"/>
                    <a:pt x="74" y="4653"/>
                    <a:pt x="148" y="4653"/>
                  </a:cubicBezTo>
                  <a:cubicBezTo>
                    <a:pt x="172" y="4653"/>
                    <a:pt x="196" y="4645"/>
                    <a:pt x="216" y="4626"/>
                  </a:cubicBezTo>
                  <a:cubicBezTo>
                    <a:pt x="1272" y="3640"/>
                    <a:pt x="2251" y="2681"/>
                    <a:pt x="3519" y="1959"/>
                  </a:cubicBezTo>
                  <a:cubicBezTo>
                    <a:pt x="4760" y="1253"/>
                    <a:pt x="6090" y="710"/>
                    <a:pt x="7386" y="118"/>
                  </a:cubicBezTo>
                  <a:cubicBezTo>
                    <a:pt x="7443" y="92"/>
                    <a:pt x="7412" y="1"/>
                    <a:pt x="73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g120f3d9c4b6_0_3015"/>
            <p:cNvSpPr/>
            <p:nvPr/>
          </p:nvSpPr>
          <p:spPr>
            <a:xfrm>
              <a:off x="5753680" y="4761324"/>
              <a:ext cx="222041" cy="403119"/>
            </a:xfrm>
            <a:custGeom>
              <a:avLst/>
              <a:gdLst/>
              <a:ahLst/>
              <a:cxnLst/>
              <a:rect l="l" t="t" r="r" b="b"/>
              <a:pathLst>
                <a:path w="5991" h="10876" extrusionOk="0">
                  <a:moveTo>
                    <a:pt x="2726" y="1"/>
                  </a:moveTo>
                  <a:cubicBezTo>
                    <a:pt x="1990" y="1"/>
                    <a:pt x="1277" y="384"/>
                    <a:pt x="710" y="1118"/>
                  </a:cubicBezTo>
                  <a:cubicBezTo>
                    <a:pt x="1" y="2036"/>
                    <a:pt x="320" y="2900"/>
                    <a:pt x="829" y="3298"/>
                  </a:cubicBezTo>
                  <a:cubicBezTo>
                    <a:pt x="1097" y="3507"/>
                    <a:pt x="1382" y="3622"/>
                    <a:pt x="1664" y="3622"/>
                  </a:cubicBezTo>
                  <a:cubicBezTo>
                    <a:pt x="1911" y="3622"/>
                    <a:pt x="2156" y="3534"/>
                    <a:pt x="2385" y="3345"/>
                  </a:cubicBezTo>
                  <a:cubicBezTo>
                    <a:pt x="2519" y="3233"/>
                    <a:pt x="2898" y="2812"/>
                    <a:pt x="2696" y="2432"/>
                  </a:cubicBezTo>
                  <a:lnTo>
                    <a:pt x="2696" y="2432"/>
                  </a:lnTo>
                  <a:cubicBezTo>
                    <a:pt x="3509" y="3808"/>
                    <a:pt x="3701" y="5535"/>
                    <a:pt x="3209" y="7057"/>
                  </a:cubicBezTo>
                  <a:cubicBezTo>
                    <a:pt x="2736" y="8519"/>
                    <a:pt x="1698" y="9720"/>
                    <a:pt x="685" y="10876"/>
                  </a:cubicBezTo>
                  <a:cubicBezTo>
                    <a:pt x="2414" y="9821"/>
                    <a:pt x="4138" y="8275"/>
                    <a:pt x="5173" y="6263"/>
                  </a:cubicBezTo>
                  <a:cubicBezTo>
                    <a:pt x="5970" y="4712"/>
                    <a:pt x="5990" y="2362"/>
                    <a:pt x="4684" y="966"/>
                  </a:cubicBezTo>
                  <a:cubicBezTo>
                    <a:pt x="4074" y="314"/>
                    <a:pt x="3391" y="1"/>
                    <a:pt x="2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" name="Google Shape;195;g120f3d9c4b6_0_3015"/>
          <p:cNvSpPr/>
          <p:nvPr/>
        </p:nvSpPr>
        <p:spPr>
          <a:xfrm>
            <a:off x="6609137" y="2282040"/>
            <a:ext cx="409541" cy="279470"/>
          </a:xfrm>
          <a:custGeom>
            <a:avLst/>
            <a:gdLst/>
            <a:ahLst/>
            <a:cxnLst/>
            <a:rect l="l" t="t" r="r" b="b"/>
            <a:pathLst>
              <a:path w="11050" h="7540" extrusionOk="0">
                <a:moveTo>
                  <a:pt x="8100" y="1"/>
                </a:moveTo>
                <a:cubicBezTo>
                  <a:pt x="7014" y="1"/>
                  <a:pt x="5905" y="606"/>
                  <a:pt x="5031" y="1160"/>
                </a:cubicBezTo>
                <a:cubicBezTo>
                  <a:pt x="3844" y="1914"/>
                  <a:pt x="2717" y="2877"/>
                  <a:pt x="1780" y="3926"/>
                </a:cubicBezTo>
                <a:cubicBezTo>
                  <a:pt x="843" y="4976"/>
                  <a:pt x="104" y="6138"/>
                  <a:pt x="0" y="7540"/>
                </a:cubicBezTo>
                <a:cubicBezTo>
                  <a:pt x="770" y="6279"/>
                  <a:pt x="2034" y="5341"/>
                  <a:pt x="3063" y="4768"/>
                </a:cubicBezTo>
                <a:cubicBezTo>
                  <a:pt x="4091" y="4195"/>
                  <a:pt x="5290" y="3997"/>
                  <a:pt x="6467" y="3945"/>
                </a:cubicBezTo>
                <a:cubicBezTo>
                  <a:pt x="7009" y="3922"/>
                  <a:pt x="7653" y="3944"/>
                  <a:pt x="8195" y="3901"/>
                </a:cubicBezTo>
                <a:cubicBezTo>
                  <a:pt x="10050" y="3755"/>
                  <a:pt x="11050" y="1114"/>
                  <a:pt x="9194" y="238"/>
                </a:cubicBezTo>
                <a:cubicBezTo>
                  <a:pt x="8839" y="71"/>
                  <a:pt x="8471" y="1"/>
                  <a:pt x="810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120f3d9c4b6_0_3015"/>
          <p:cNvSpPr/>
          <p:nvPr/>
        </p:nvSpPr>
        <p:spPr>
          <a:xfrm>
            <a:off x="1845880" y="668785"/>
            <a:ext cx="537221" cy="439554"/>
          </a:xfrm>
          <a:custGeom>
            <a:avLst/>
            <a:gdLst/>
            <a:ahLst/>
            <a:cxnLst/>
            <a:rect l="l" t="t" r="r" b="b"/>
            <a:pathLst>
              <a:path w="14495" h="11859" extrusionOk="0">
                <a:moveTo>
                  <a:pt x="3815" y="1"/>
                </a:moveTo>
                <a:cubicBezTo>
                  <a:pt x="3110" y="1"/>
                  <a:pt x="2413" y="145"/>
                  <a:pt x="1783" y="466"/>
                </a:cubicBezTo>
                <a:cubicBezTo>
                  <a:pt x="1169" y="777"/>
                  <a:pt x="627" y="1260"/>
                  <a:pt x="329" y="1880"/>
                </a:cubicBezTo>
                <a:cubicBezTo>
                  <a:pt x="30" y="2499"/>
                  <a:pt x="0" y="3263"/>
                  <a:pt x="330" y="3867"/>
                </a:cubicBezTo>
                <a:cubicBezTo>
                  <a:pt x="914" y="4937"/>
                  <a:pt x="2310" y="5177"/>
                  <a:pt x="3510" y="5380"/>
                </a:cubicBezTo>
                <a:cubicBezTo>
                  <a:pt x="5694" y="5749"/>
                  <a:pt x="7842" y="6390"/>
                  <a:pt x="9832" y="7370"/>
                </a:cubicBezTo>
                <a:cubicBezTo>
                  <a:pt x="11644" y="8263"/>
                  <a:pt x="14190" y="9609"/>
                  <a:pt x="14493" y="11844"/>
                </a:cubicBezTo>
                <a:lnTo>
                  <a:pt x="14493" y="11844"/>
                </a:lnTo>
                <a:cubicBezTo>
                  <a:pt x="14343" y="9337"/>
                  <a:pt x="13043" y="6908"/>
                  <a:pt x="11596" y="4994"/>
                </a:cubicBezTo>
                <a:cubicBezTo>
                  <a:pt x="10210" y="3162"/>
                  <a:pt x="8586" y="1711"/>
                  <a:pt x="6473" y="653"/>
                </a:cubicBezTo>
                <a:cubicBezTo>
                  <a:pt x="5655" y="242"/>
                  <a:pt x="4727" y="1"/>
                  <a:pt x="3815" y="1"/>
                </a:cubicBezTo>
                <a:close/>
                <a:moveTo>
                  <a:pt x="14493" y="11844"/>
                </a:moveTo>
                <a:cubicBezTo>
                  <a:pt x="14493" y="11849"/>
                  <a:pt x="14494" y="11854"/>
                  <a:pt x="14494" y="11859"/>
                </a:cubicBezTo>
                <a:lnTo>
                  <a:pt x="14495" y="11859"/>
                </a:lnTo>
                <a:cubicBezTo>
                  <a:pt x="14494" y="11854"/>
                  <a:pt x="14494" y="11849"/>
                  <a:pt x="14493" y="1184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120f3d9c4b6_0_3015"/>
          <p:cNvSpPr txBox="1">
            <a:spLocks noGrp="1"/>
          </p:cNvSpPr>
          <p:nvPr>
            <p:ph type="ctrTitle"/>
          </p:nvPr>
        </p:nvSpPr>
        <p:spPr>
          <a:xfrm>
            <a:off x="2907300" y="1102875"/>
            <a:ext cx="33294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98" name="Google Shape;198;g120f3d9c4b6_0_3015"/>
          <p:cNvSpPr txBox="1">
            <a:spLocks noGrp="1"/>
          </p:cNvSpPr>
          <p:nvPr>
            <p:ph type="subTitle" idx="1"/>
          </p:nvPr>
        </p:nvSpPr>
        <p:spPr>
          <a:xfrm>
            <a:off x="3447300" y="2490050"/>
            <a:ext cx="2249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g120f3d9c4b6_0_3015"/>
          <p:cNvSpPr txBox="1">
            <a:spLocks noGrp="1"/>
          </p:cNvSpPr>
          <p:nvPr>
            <p:ph type="ctrTitle" idx="2"/>
          </p:nvPr>
        </p:nvSpPr>
        <p:spPr>
          <a:xfrm>
            <a:off x="3025350" y="1550322"/>
            <a:ext cx="30933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SECTION_HEADER_2_1_2_1_1_1_2_1_1">
    <p:bg>
      <p:bgPr>
        <a:solidFill>
          <a:schemeClr val="accent2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20f3d9c4b6_0_3158"/>
          <p:cNvSpPr txBox="1">
            <a:spLocks noGrp="1"/>
          </p:cNvSpPr>
          <p:nvPr>
            <p:ph type="title"/>
          </p:nvPr>
        </p:nvSpPr>
        <p:spPr>
          <a:xfrm>
            <a:off x="2599800" y="557100"/>
            <a:ext cx="39444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g120f3d9c4b6_0_3158"/>
          <p:cNvSpPr txBox="1">
            <a:spLocks noGrp="1"/>
          </p:cNvSpPr>
          <p:nvPr>
            <p:ph type="body" idx="1"/>
          </p:nvPr>
        </p:nvSpPr>
        <p:spPr>
          <a:xfrm>
            <a:off x="1480950" y="1231625"/>
            <a:ext cx="6182100" cy="31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●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○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■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●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○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■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●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○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■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03" name="Google Shape;203;g120f3d9c4b6_0_3158"/>
          <p:cNvSpPr/>
          <p:nvPr/>
        </p:nvSpPr>
        <p:spPr>
          <a:xfrm>
            <a:off x="-70500" y="-484625"/>
            <a:ext cx="1477972" cy="2670314"/>
          </a:xfrm>
          <a:custGeom>
            <a:avLst/>
            <a:gdLst/>
            <a:ahLst/>
            <a:cxnLst/>
            <a:rect l="l" t="t" r="r" b="b"/>
            <a:pathLst>
              <a:path w="25422" h="45931" extrusionOk="0">
                <a:moveTo>
                  <a:pt x="16828" y="0"/>
                </a:moveTo>
                <a:cubicBezTo>
                  <a:pt x="15378" y="0"/>
                  <a:pt x="13857" y="481"/>
                  <a:pt x="12482" y="1001"/>
                </a:cubicBezTo>
                <a:cubicBezTo>
                  <a:pt x="10321" y="1819"/>
                  <a:pt x="8483" y="3326"/>
                  <a:pt x="6909" y="5016"/>
                </a:cubicBezTo>
                <a:cubicBezTo>
                  <a:pt x="3174" y="9029"/>
                  <a:pt x="294" y="14687"/>
                  <a:pt x="20" y="20235"/>
                </a:cubicBezTo>
                <a:cubicBezTo>
                  <a:pt x="1" y="20616"/>
                  <a:pt x="2" y="21016"/>
                  <a:pt x="172" y="21357"/>
                </a:cubicBezTo>
                <a:cubicBezTo>
                  <a:pt x="417" y="21849"/>
                  <a:pt x="979" y="22106"/>
                  <a:pt x="1535" y="22106"/>
                </a:cubicBezTo>
                <a:cubicBezTo>
                  <a:pt x="1675" y="22106"/>
                  <a:pt x="1814" y="22090"/>
                  <a:pt x="1949" y="22057"/>
                </a:cubicBezTo>
                <a:cubicBezTo>
                  <a:pt x="3536" y="21669"/>
                  <a:pt x="3994" y="19925"/>
                  <a:pt x="4802" y="18736"/>
                </a:cubicBezTo>
                <a:cubicBezTo>
                  <a:pt x="5158" y="18210"/>
                  <a:pt x="5788" y="17729"/>
                  <a:pt x="6368" y="17729"/>
                </a:cubicBezTo>
                <a:cubicBezTo>
                  <a:pt x="6569" y="17729"/>
                  <a:pt x="6764" y="17787"/>
                  <a:pt x="6939" y="17920"/>
                </a:cubicBezTo>
                <a:cubicBezTo>
                  <a:pt x="7497" y="18346"/>
                  <a:pt x="7396" y="19204"/>
                  <a:pt x="7207" y="19883"/>
                </a:cubicBezTo>
                <a:cubicBezTo>
                  <a:pt x="6270" y="23268"/>
                  <a:pt x="4575" y="26511"/>
                  <a:pt x="4478" y="30023"/>
                </a:cubicBezTo>
                <a:cubicBezTo>
                  <a:pt x="4447" y="31146"/>
                  <a:pt x="4793" y="32529"/>
                  <a:pt x="5886" y="32790"/>
                </a:cubicBezTo>
                <a:cubicBezTo>
                  <a:pt x="5999" y="32817"/>
                  <a:pt x="6110" y="32830"/>
                  <a:pt x="6220" y="32830"/>
                </a:cubicBezTo>
                <a:cubicBezTo>
                  <a:pt x="7130" y="32830"/>
                  <a:pt x="7912" y="31955"/>
                  <a:pt x="8407" y="31128"/>
                </a:cubicBezTo>
                <a:cubicBezTo>
                  <a:pt x="9465" y="29358"/>
                  <a:pt x="10190" y="27410"/>
                  <a:pt x="10548" y="25380"/>
                </a:cubicBezTo>
                <a:cubicBezTo>
                  <a:pt x="10677" y="24642"/>
                  <a:pt x="10906" y="23729"/>
                  <a:pt x="11640" y="23582"/>
                </a:cubicBezTo>
                <a:cubicBezTo>
                  <a:pt x="11697" y="23571"/>
                  <a:pt x="11754" y="23565"/>
                  <a:pt x="11811" y="23565"/>
                </a:cubicBezTo>
                <a:cubicBezTo>
                  <a:pt x="12264" y="23565"/>
                  <a:pt x="12691" y="23915"/>
                  <a:pt x="12891" y="24337"/>
                </a:cubicBezTo>
                <a:cubicBezTo>
                  <a:pt x="13115" y="24813"/>
                  <a:pt x="13119" y="25358"/>
                  <a:pt x="13125" y="25883"/>
                </a:cubicBezTo>
                <a:cubicBezTo>
                  <a:pt x="13183" y="31425"/>
                  <a:pt x="13793" y="36941"/>
                  <a:pt x="14909" y="42369"/>
                </a:cubicBezTo>
                <a:cubicBezTo>
                  <a:pt x="15094" y="43273"/>
                  <a:pt x="15804" y="45931"/>
                  <a:pt x="17120" y="45931"/>
                </a:cubicBezTo>
                <a:cubicBezTo>
                  <a:pt x="17386" y="45931"/>
                  <a:pt x="17676" y="45823"/>
                  <a:pt x="17992" y="45569"/>
                </a:cubicBezTo>
                <a:cubicBezTo>
                  <a:pt x="18336" y="45294"/>
                  <a:pt x="18487" y="44848"/>
                  <a:pt x="18609" y="44425"/>
                </a:cubicBezTo>
                <a:cubicBezTo>
                  <a:pt x="20345" y="38409"/>
                  <a:pt x="19896" y="32006"/>
                  <a:pt x="18251" y="26026"/>
                </a:cubicBezTo>
                <a:cubicBezTo>
                  <a:pt x="18111" y="25522"/>
                  <a:pt x="17962" y="24997"/>
                  <a:pt x="18057" y="24481"/>
                </a:cubicBezTo>
                <a:cubicBezTo>
                  <a:pt x="18187" y="23766"/>
                  <a:pt x="18534" y="23496"/>
                  <a:pt x="18935" y="23496"/>
                </a:cubicBezTo>
                <a:cubicBezTo>
                  <a:pt x="19517" y="23496"/>
                  <a:pt x="20212" y="24066"/>
                  <a:pt x="20519" y="24671"/>
                </a:cubicBezTo>
                <a:cubicBezTo>
                  <a:pt x="21081" y="25778"/>
                  <a:pt x="21566" y="26922"/>
                  <a:pt x="21970" y="28097"/>
                </a:cubicBezTo>
                <a:cubicBezTo>
                  <a:pt x="22301" y="29059"/>
                  <a:pt x="22407" y="30436"/>
                  <a:pt x="23036" y="31256"/>
                </a:cubicBezTo>
                <a:cubicBezTo>
                  <a:pt x="23242" y="31525"/>
                  <a:pt x="23570" y="31726"/>
                  <a:pt x="23901" y="31726"/>
                </a:cubicBezTo>
                <a:cubicBezTo>
                  <a:pt x="23973" y="31726"/>
                  <a:pt x="24046" y="31716"/>
                  <a:pt x="24118" y="31695"/>
                </a:cubicBezTo>
                <a:cubicBezTo>
                  <a:pt x="24720" y="31522"/>
                  <a:pt x="24880" y="30754"/>
                  <a:pt x="24901" y="30128"/>
                </a:cubicBezTo>
                <a:cubicBezTo>
                  <a:pt x="25014" y="26678"/>
                  <a:pt x="24160" y="23293"/>
                  <a:pt x="23022" y="20063"/>
                </a:cubicBezTo>
                <a:cubicBezTo>
                  <a:pt x="22520" y="18639"/>
                  <a:pt x="21662" y="17314"/>
                  <a:pt x="21045" y="15936"/>
                </a:cubicBezTo>
                <a:cubicBezTo>
                  <a:pt x="20530" y="14784"/>
                  <a:pt x="19071" y="12046"/>
                  <a:pt x="20014" y="10817"/>
                </a:cubicBezTo>
                <a:cubicBezTo>
                  <a:pt x="20218" y="10551"/>
                  <a:pt x="20526" y="10441"/>
                  <a:pt x="20856" y="10441"/>
                </a:cubicBezTo>
                <a:cubicBezTo>
                  <a:pt x="21246" y="10441"/>
                  <a:pt x="21668" y="10594"/>
                  <a:pt x="21989" y="10823"/>
                </a:cubicBezTo>
                <a:cubicBezTo>
                  <a:pt x="22416" y="11128"/>
                  <a:pt x="23726" y="12387"/>
                  <a:pt x="24599" y="12387"/>
                </a:cubicBezTo>
                <a:cubicBezTo>
                  <a:pt x="24961" y="12387"/>
                  <a:pt x="25247" y="12171"/>
                  <a:pt x="25365" y="11583"/>
                </a:cubicBezTo>
                <a:cubicBezTo>
                  <a:pt x="25421" y="11299"/>
                  <a:pt x="25352" y="11006"/>
                  <a:pt x="25277" y="10725"/>
                </a:cubicBezTo>
                <a:cubicBezTo>
                  <a:pt x="24250" y="6855"/>
                  <a:pt x="22124" y="3292"/>
                  <a:pt x="19202" y="555"/>
                </a:cubicBezTo>
                <a:cubicBezTo>
                  <a:pt x="18461" y="158"/>
                  <a:pt x="17656" y="0"/>
                  <a:pt x="168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120f3d9c4b6_0_3158"/>
          <p:cNvSpPr/>
          <p:nvPr/>
        </p:nvSpPr>
        <p:spPr>
          <a:xfrm rot="10800000">
            <a:off x="7570600" y="2908775"/>
            <a:ext cx="1477972" cy="2670314"/>
          </a:xfrm>
          <a:custGeom>
            <a:avLst/>
            <a:gdLst/>
            <a:ahLst/>
            <a:cxnLst/>
            <a:rect l="l" t="t" r="r" b="b"/>
            <a:pathLst>
              <a:path w="25422" h="45931" extrusionOk="0">
                <a:moveTo>
                  <a:pt x="16828" y="0"/>
                </a:moveTo>
                <a:cubicBezTo>
                  <a:pt x="15378" y="0"/>
                  <a:pt x="13857" y="481"/>
                  <a:pt x="12482" y="1001"/>
                </a:cubicBezTo>
                <a:cubicBezTo>
                  <a:pt x="10321" y="1819"/>
                  <a:pt x="8483" y="3326"/>
                  <a:pt x="6909" y="5016"/>
                </a:cubicBezTo>
                <a:cubicBezTo>
                  <a:pt x="3174" y="9029"/>
                  <a:pt x="294" y="14687"/>
                  <a:pt x="20" y="20235"/>
                </a:cubicBezTo>
                <a:cubicBezTo>
                  <a:pt x="1" y="20616"/>
                  <a:pt x="2" y="21016"/>
                  <a:pt x="172" y="21357"/>
                </a:cubicBezTo>
                <a:cubicBezTo>
                  <a:pt x="417" y="21849"/>
                  <a:pt x="979" y="22106"/>
                  <a:pt x="1535" y="22106"/>
                </a:cubicBezTo>
                <a:cubicBezTo>
                  <a:pt x="1675" y="22106"/>
                  <a:pt x="1814" y="22090"/>
                  <a:pt x="1949" y="22057"/>
                </a:cubicBezTo>
                <a:cubicBezTo>
                  <a:pt x="3536" y="21669"/>
                  <a:pt x="3994" y="19925"/>
                  <a:pt x="4802" y="18736"/>
                </a:cubicBezTo>
                <a:cubicBezTo>
                  <a:pt x="5158" y="18210"/>
                  <a:pt x="5788" y="17729"/>
                  <a:pt x="6368" y="17729"/>
                </a:cubicBezTo>
                <a:cubicBezTo>
                  <a:pt x="6569" y="17729"/>
                  <a:pt x="6764" y="17787"/>
                  <a:pt x="6939" y="17920"/>
                </a:cubicBezTo>
                <a:cubicBezTo>
                  <a:pt x="7497" y="18346"/>
                  <a:pt x="7396" y="19204"/>
                  <a:pt x="7207" y="19883"/>
                </a:cubicBezTo>
                <a:cubicBezTo>
                  <a:pt x="6270" y="23268"/>
                  <a:pt x="4575" y="26511"/>
                  <a:pt x="4478" y="30023"/>
                </a:cubicBezTo>
                <a:cubicBezTo>
                  <a:pt x="4447" y="31146"/>
                  <a:pt x="4793" y="32529"/>
                  <a:pt x="5886" y="32790"/>
                </a:cubicBezTo>
                <a:cubicBezTo>
                  <a:pt x="5999" y="32817"/>
                  <a:pt x="6110" y="32830"/>
                  <a:pt x="6220" y="32830"/>
                </a:cubicBezTo>
                <a:cubicBezTo>
                  <a:pt x="7130" y="32830"/>
                  <a:pt x="7912" y="31955"/>
                  <a:pt x="8407" y="31128"/>
                </a:cubicBezTo>
                <a:cubicBezTo>
                  <a:pt x="9465" y="29358"/>
                  <a:pt x="10190" y="27410"/>
                  <a:pt x="10548" y="25380"/>
                </a:cubicBezTo>
                <a:cubicBezTo>
                  <a:pt x="10677" y="24642"/>
                  <a:pt x="10906" y="23729"/>
                  <a:pt x="11640" y="23582"/>
                </a:cubicBezTo>
                <a:cubicBezTo>
                  <a:pt x="11697" y="23571"/>
                  <a:pt x="11754" y="23565"/>
                  <a:pt x="11811" y="23565"/>
                </a:cubicBezTo>
                <a:cubicBezTo>
                  <a:pt x="12264" y="23565"/>
                  <a:pt x="12691" y="23915"/>
                  <a:pt x="12891" y="24337"/>
                </a:cubicBezTo>
                <a:cubicBezTo>
                  <a:pt x="13115" y="24813"/>
                  <a:pt x="13119" y="25358"/>
                  <a:pt x="13125" y="25883"/>
                </a:cubicBezTo>
                <a:cubicBezTo>
                  <a:pt x="13183" y="31425"/>
                  <a:pt x="13793" y="36941"/>
                  <a:pt x="14909" y="42369"/>
                </a:cubicBezTo>
                <a:cubicBezTo>
                  <a:pt x="15094" y="43273"/>
                  <a:pt x="15804" y="45931"/>
                  <a:pt x="17120" y="45931"/>
                </a:cubicBezTo>
                <a:cubicBezTo>
                  <a:pt x="17386" y="45931"/>
                  <a:pt x="17676" y="45823"/>
                  <a:pt x="17992" y="45569"/>
                </a:cubicBezTo>
                <a:cubicBezTo>
                  <a:pt x="18336" y="45294"/>
                  <a:pt x="18487" y="44848"/>
                  <a:pt x="18609" y="44425"/>
                </a:cubicBezTo>
                <a:cubicBezTo>
                  <a:pt x="20345" y="38409"/>
                  <a:pt x="19896" y="32006"/>
                  <a:pt x="18251" y="26026"/>
                </a:cubicBezTo>
                <a:cubicBezTo>
                  <a:pt x="18111" y="25522"/>
                  <a:pt x="17962" y="24997"/>
                  <a:pt x="18057" y="24481"/>
                </a:cubicBezTo>
                <a:cubicBezTo>
                  <a:pt x="18187" y="23766"/>
                  <a:pt x="18534" y="23496"/>
                  <a:pt x="18935" y="23496"/>
                </a:cubicBezTo>
                <a:cubicBezTo>
                  <a:pt x="19517" y="23496"/>
                  <a:pt x="20212" y="24066"/>
                  <a:pt x="20519" y="24671"/>
                </a:cubicBezTo>
                <a:cubicBezTo>
                  <a:pt x="21081" y="25778"/>
                  <a:pt x="21566" y="26922"/>
                  <a:pt x="21970" y="28097"/>
                </a:cubicBezTo>
                <a:cubicBezTo>
                  <a:pt x="22301" y="29059"/>
                  <a:pt x="22407" y="30436"/>
                  <a:pt x="23036" y="31256"/>
                </a:cubicBezTo>
                <a:cubicBezTo>
                  <a:pt x="23242" y="31525"/>
                  <a:pt x="23570" y="31726"/>
                  <a:pt x="23901" y="31726"/>
                </a:cubicBezTo>
                <a:cubicBezTo>
                  <a:pt x="23973" y="31726"/>
                  <a:pt x="24046" y="31716"/>
                  <a:pt x="24118" y="31695"/>
                </a:cubicBezTo>
                <a:cubicBezTo>
                  <a:pt x="24720" y="31522"/>
                  <a:pt x="24880" y="30754"/>
                  <a:pt x="24901" y="30128"/>
                </a:cubicBezTo>
                <a:cubicBezTo>
                  <a:pt x="25014" y="26678"/>
                  <a:pt x="24160" y="23293"/>
                  <a:pt x="23022" y="20063"/>
                </a:cubicBezTo>
                <a:cubicBezTo>
                  <a:pt x="22520" y="18639"/>
                  <a:pt x="21662" y="17314"/>
                  <a:pt x="21045" y="15936"/>
                </a:cubicBezTo>
                <a:cubicBezTo>
                  <a:pt x="20530" y="14784"/>
                  <a:pt x="19071" y="12046"/>
                  <a:pt x="20014" y="10817"/>
                </a:cubicBezTo>
                <a:cubicBezTo>
                  <a:pt x="20218" y="10551"/>
                  <a:pt x="20526" y="10441"/>
                  <a:pt x="20856" y="10441"/>
                </a:cubicBezTo>
                <a:cubicBezTo>
                  <a:pt x="21246" y="10441"/>
                  <a:pt x="21668" y="10594"/>
                  <a:pt x="21989" y="10823"/>
                </a:cubicBezTo>
                <a:cubicBezTo>
                  <a:pt x="22416" y="11128"/>
                  <a:pt x="23726" y="12387"/>
                  <a:pt x="24599" y="12387"/>
                </a:cubicBezTo>
                <a:cubicBezTo>
                  <a:pt x="24961" y="12387"/>
                  <a:pt x="25247" y="12171"/>
                  <a:pt x="25365" y="11583"/>
                </a:cubicBezTo>
                <a:cubicBezTo>
                  <a:pt x="25421" y="11299"/>
                  <a:pt x="25352" y="11006"/>
                  <a:pt x="25277" y="10725"/>
                </a:cubicBezTo>
                <a:cubicBezTo>
                  <a:pt x="24250" y="6855"/>
                  <a:pt x="22124" y="3292"/>
                  <a:pt x="19202" y="555"/>
                </a:cubicBezTo>
                <a:cubicBezTo>
                  <a:pt x="18461" y="158"/>
                  <a:pt x="17656" y="0"/>
                  <a:pt x="168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type="secHead">
  <p:cSld name="SECTION_HEADER">
    <p:bg>
      <p:bgPr>
        <a:solidFill>
          <a:schemeClr val="accent2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g120f3d9c4b6_0_3163"/>
          <p:cNvGrpSpPr/>
          <p:nvPr/>
        </p:nvGrpSpPr>
        <p:grpSpPr>
          <a:xfrm rot="742780">
            <a:off x="1551773" y="491101"/>
            <a:ext cx="1093401" cy="1755788"/>
            <a:chOff x="1760455" y="-1283644"/>
            <a:chExt cx="1093344" cy="1755695"/>
          </a:xfrm>
        </p:grpSpPr>
        <p:sp>
          <p:nvSpPr>
            <p:cNvPr id="207" name="Google Shape;207;g120f3d9c4b6_0_3163"/>
            <p:cNvSpPr/>
            <p:nvPr/>
          </p:nvSpPr>
          <p:spPr>
            <a:xfrm>
              <a:off x="1760455" y="-1283644"/>
              <a:ext cx="1093344" cy="1755695"/>
            </a:xfrm>
            <a:custGeom>
              <a:avLst/>
              <a:gdLst/>
              <a:ahLst/>
              <a:cxnLst/>
              <a:rect l="l" t="t" r="r" b="b"/>
              <a:pathLst>
                <a:path w="29500" h="47368" extrusionOk="0">
                  <a:moveTo>
                    <a:pt x="6525" y="0"/>
                  </a:moveTo>
                  <a:cubicBezTo>
                    <a:pt x="4147" y="0"/>
                    <a:pt x="1651" y="1871"/>
                    <a:pt x="1054" y="4056"/>
                  </a:cubicBezTo>
                  <a:cubicBezTo>
                    <a:pt x="166" y="7309"/>
                    <a:pt x="3033" y="10140"/>
                    <a:pt x="3955" y="13055"/>
                  </a:cubicBezTo>
                  <a:cubicBezTo>
                    <a:pt x="4182" y="13777"/>
                    <a:pt x="4317" y="14561"/>
                    <a:pt x="4115" y="15291"/>
                  </a:cubicBezTo>
                  <a:cubicBezTo>
                    <a:pt x="3328" y="18137"/>
                    <a:pt x="1" y="19216"/>
                    <a:pt x="1705" y="22706"/>
                  </a:cubicBezTo>
                  <a:cubicBezTo>
                    <a:pt x="3983" y="27371"/>
                    <a:pt x="8912" y="29957"/>
                    <a:pt x="12451" y="33626"/>
                  </a:cubicBezTo>
                  <a:cubicBezTo>
                    <a:pt x="16276" y="37589"/>
                    <a:pt x="16957" y="43409"/>
                    <a:pt x="20715" y="47367"/>
                  </a:cubicBezTo>
                  <a:lnTo>
                    <a:pt x="24811" y="47053"/>
                  </a:lnTo>
                  <a:cubicBezTo>
                    <a:pt x="21939" y="39311"/>
                    <a:pt x="29500" y="28422"/>
                    <a:pt x="21990" y="22294"/>
                  </a:cubicBezTo>
                  <a:cubicBezTo>
                    <a:pt x="19362" y="20148"/>
                    <a:pt x="16226" y="18534"/>
                    <a:pt x="14001" y="15922"/>
                  </a:cubicBezTo>
                  <a:cubicBezTo>
                    <a:pt x="12083" y="13671"/>
                    <a:pt x="11170" y="10878"/>
                    <a:pt x="10700" y="8002"/>
                  </a:cubicBezTo>
                  <a:cubicBezTo>
                    <a:pt x="10327" y="5716"/>
                    <a:pt x="10804" y="1609"/>
                    <a:pt x="8291" y="392"/>
                  </a:cubicBezTo>
                  <a:cubicBezTo>
                    <a:pt x="7733" y="122"/>
                    <a:pt x="7133" y="0"/>
                    <a:pt x="6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g120f3d9c4b6_0_3163"/>
            <p:cNvSpPr/>
            <p:nvPr/>
          </p:nvSpPr>
          <p:spPr>
            <a:xfrm>
              <a:off x="2009033" y="-1103397"/>
              <a:ext cx="557198" cy="1500465"/>
            </a:xfrm>
            <a:custGeom>
              <a:avLst/>
              <a:gdLst/>
              <a:ahLst/>
              <a:cxnLst/>
              <a:rect l="l" t="t" r="r" b="b"/>
              <a:pathLst>
                <a:path w="15034" h="40482" extrusionOk="0">
                  <a:moveTo>
                    <a:pt x="73" y="0"/>
                  </a:moveTo>
                  <a:cubicBezTo>
                    <a:pt x="35" y="0"/>
                    <a:pt x="0" y="24"/>
                    <a:pt x="3" y="73"/>
                  </a:cubicBezTo>
                  <a:cubicBezTo>
                    <a:pt x="222" y="3423"/>
                    <a:pt x="456" y="6830"/>
                    <a:pt x="1790" y="9956"/>
                  </a:cubicBezTo>
                  <a:cubicBezTo>
                    <a:pt x="3195" y="13246"/>
                    <a:pt x="5489" y="16151"/>
                    <a:pt x="7200" y="19288"/>
                  </a:cubicBezTo>
                  <a:cubicBezTo>
                    <a:pt x="8976" y="22544"/>
                    <a:pt x="10520" y="25922"/>
                    <a:pt x="11821" y="29395"/>
                  </a:cubicBezTo>
                  <a:cubicBezTo>
                    <a:pt x="13139" y="32912"/>
                    <a:pt x="14439" y="36599"/>
                    <a:pt x="14784" y="40362"/>
                  </a:cubicBezTo>
                  <a:cubicBezTo>
                    <a:pt x="14790" y="40441"/>
                    <a:pt x="14854" y="40481"/>
                    <a:pt x="14916" y="40481"/>
                  </a:cubicBezTo>
                  <a:cubicBezTo>
                    <a:pt x="14976" y="40481"/>
                    <a:pt x="15033" y="40442"/>
                    <a:pt x="15031" y="40362"/>
                  </a:cubicBezTo>
                  <a:cubicBezTo>
                    <a:pt x="14950" y="36842"/>
                    <a:pt x="13691" y="33390"/>
                    <a:pt x="12486" y="30116"/>
                  </a:cubicBezTo>
                  <a:cubicBezTo>
                    <a:pt x="11293" y="26881"/>
                    <a:pt x="9897" y="23727"/>
                    <a:pt x="8305" y="20670"/>
                  </a:cubicBezTo>
                  <a:cubicBezTo>
                    <a:pt x="6642" y="17472"/>
                    <a:pt x="4566" y="14541"/>
                    <a:pt x="2821" y="11397"/>
                  </a:cubicBezTo>
                  <a:cubicBezTo>
                    <a:pt x="883" y="7902"/>
                    <a:pt x="477" y="3988"/>
                    <a:pt x="154" y="73"/>
                  </a:cubicBezTo>
                  <a:cubicBezTo>
                    <a:pt x="150" y="25"/>
                    <a:pt x="110" y="0"/>
                    <a:pt x="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g120f3d9c4b6_0_3163"/>
            <p:cNvSpPr/>
            <p:nvPr/>
          </p:nvSpPr>
          <p:spPr>
            <a:xfrm>
              <a:off x="1863044" y="-653687"/>
              <a:ext cx="437856" cy="270463"/>
            </a:xfrm>
            <a:custGeom>
              <a:avLst/>
              <a:gdLst/>
              <a:ahLst/>
              <a:cxnLst/>
              <a:rect l="l" t="t" r="r" b="b"/>
              <a:pathLst>
                <a:path w="11814" h="7297" extrusionOk="0">
                  <a:moveTo>
                    <a:pt x="131" y="0"/>
                  </a:moveTo>
                  <a:cubicBezTo>
                    <a:pt x="53" y="0"/>
                    <a:pt x="1" y="111"/>
                    <a:pt x="84" y="155"/>
                  </a:cubicBezTo>
                  <a:cubicBezTo>
                    <a:pt x="4109" y="2290"/>
                    <a:pt x="7787" y="4837"/>
                    <a:pt x="11616" y="7282"/>
                  </a:cubicBezTo>
                  <a:cubicBezTo>
                    <a:pt x="11632" y="7292"/>
                    <a:pt x="11648" y="7297"/>
                    <a:pt x="11664" y="7297"/>
                  </a:cubicBezTo>
                  <a:cubicBezTo>
                    <a:pt x="11744" y="7297"/>
                    <a:pt x="11813" y="7185"/>
                    <a:pt x="11739" y="7122"/>
                  </a:cubicBezTo>
                  <a:cubicBezTo>
                    <a:pt x="8302" y="4240"/>
                    <a:pt x="4183" y="1975"/>
                    <a:pt x="170" y="9"/>
                  </a:cubicBezTo>
                  <a:cubicBezTo>
                    <a:pt x="157" y="3"/>
                    <a:pt x="144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g120f3d9c4b6_0_3163"/>
            <p:cNvSpPr/>
            <p:nvPr/>
          </p:nvSpPr>
          <p:spPr>
            <a:xfrm>
              <a:off x="1870197" y="-356463"/>
              <a:ext cx="490782" cy="160714"/>
            </a:xfrm>
            <a:custGeom>
              <a:avLst/>
              <a:gdLst/>
              <a:ahLst/>
              <a:cxnLst/>
              <a:rect l="l" t="t" r="r" b="b"/>
              <a:pathLst>
                <a:path w="13242" h="4336" extrusionOk="0">
                  <a:moveTo>
                    <a:pt x="87" y="1"/>
                  </a:moveTo>
                  <a:cubicBezTo>
                    <a:pt x="13" y="1"/>
                    <a:pt x="0" y="121"/>
                    <a:pt x="74" y="138"/>
                  </a:cubicBezTo>
                  <a:cubicBezTo>
                    <a:pt x="2297" y="675"/>
                    <a:pt x="4521" y="1068"/>
                    <a:pt x="6706" y="1772"/>
                  </a:cubicBezTo>
                  <a:cubicBezTo>
                    <a:pt x="8889" y="2476"/>
                    <a:pt x="10931" y="3444"/>
                    <a:pt x="13041" y="4326"/>
                  </a:cubicBezTo>
                  <a:cubicBezTo>
                    <a:pt x="13056" y="4332"/>
                    <a:pt x="13070" y="4335"/>
                    <a:pt x="13083" y="4335"/>
                  </a:cubicBezTo>
                  <a:cubicBezTo>
                    <a:pt x="13188" y="4335"/>
                    <a:pt x="13241" y="4160"/>
                    <a:pt x="13135" y="4099"/>
                  </a:cubicBezTo>
                  <a:cubicBezTo>
                    <a:pt x="11176" y="2968"/>
                    <a:pt x="8933" y="2171"/>
                    <a:pt x="6782" y="1495"/>
                  </a:cubicBezTo>
                  <a:cubicBezTo>
                    <a:pt x="4631" y="817"/>
                    <a:pt x="2347" y="178"/>
                    <a:pt x="92" y="1"/>
                  </a:cubicBezTo>
                  <a:cubicBezTo>
                    <a:pt x="90" y="1"/>
                    <a:pt x="89" y="1"/>
                    <a:pt x="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g120f3d9c4b6_0_3163"/>
            <p:cNvSpPr/>
            <p:nvPr/>
          </p:nvSpPr>
          <p:spPr>
            <a:xfrm>
              <a:off x="2386922" y="-529668"/>
              <a:ext cx="73606" cy="302784"/>
            </a:xfrm>
            <a:custGeom>
              <a:avLst/>
              <a:gdLst/>
              <a:ahLst/>
              <a:cxnLst/>
              <a:rect l="l" t="t" r="r" b="b"/>
              <a:pathLst>
                <a:path w="1986" h="8169" extrusionOk="0">
                  <a:moveTo>
                    <a:pt x="1919" y="0"/>
                  </a:moveTo>
                  <a:cubicBezTo>
                    <a:pt x="1893" y="0"/>
                    <a:pt x="1868" y="14"/>
                    <a:pt x="1863" y="43"/>
                  </a:cubicBezTo>
                  <a:cubicBezTo>
                    <a:pt x="1394" y="2764"/>
                    <a:pt x="539" y="5383"/>
                    <a:pt x="11" y="8080"/>
                  </a:cubicBezTo>
                  <a:cubicBezTo>
                    <a:pt x="1" y="8127"/>
                    <a:pt x="45" y="8168"/>
                    <a:pt x="85" y="8168"/>
                  </a:cubicBezTo>
                  <a:cubicBezTo>
                    <a:pt x="105" y="8168"/>
                    <a:pt x="124" y="8158"/>
                    <a:pt x="134" y="8133"/>
                  </a:cubicBezTo>
                  <a:cubicBezTo>
                    <a:pt x="1212" y="5644"/>
                    <a:pt x="1634" y="2732"/>
                    <a:pt x="1981" y="59"/>
                  </a:cubicBezTo>
                  <a:cubicBezTo>
                    <a:pt x="1986" y="22"/>
                    <a:pt x="1952" y="0"/>
                    <a:pt x="19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g120f3d9c4b6_0_3163"/>
            <p:cNvSpPr/>
            <p:nvPr/>
          </p:nvSpPr>
          <p:spPr>
            <a:xfrm>
              <a:off x="2400895" y="-410800"/>
              <a:ext cx="97919" cy="282213"/>
            </a:xfrm>
            <a:custGeom>
              <a:avLst/>
              <a:gdLst/>
              <a:ahLst/>
              <a:cxnLst/>
              <a:rect l="l" t="t" r="r" b="b"/>
              <a:pathLst>
                <a:path w="2642" h="7614" extrusionOk="0">
                  <a:moveTo>
                    <a:pt x="2443" y="0"/>
                  </a:moveTo>
                  <a:cubicBezTo>
                    <a:pt x="2378" y="0"/>
                    <a:pt x="2313" y="35"/>
                    <a:pt x="2288" y="115"/>
                  </a:cubicBezTo>
                  <a:cubicBezTo>
                    <a:pt x="1513" y="2555"/>
                    <a:pt x="593" y="4996"/>
                    <a:pt x="18" y="7493"/>
                  </a:cubicBezTo>
                  <a:cubicBezTo>
                    <a:pt x="0" y="7569"/>
                    <a:pt x="55" y="7614"/>
                    <a:pt x="112" y="7614"/>
                  </a:cubicBezTo>
                  <a:cubicBezTo>
                    <a:pt x="151" y="7614"/>
                    <a:pt x="191" y="7593"/>
                    <a:pt x="210" y="7546"/>
                  </a:cubicBezTo>
                  <a:cubicBezTo>
                    <a:pt x="1176" y="5171"/>
                    <a:pt x="1831" y="2645"/>
                    <a:pt x="2603" y="201"/>
                  </a:cubicBezTo>
                  <a:cubicBezTo>
                    <a:pt x="2641" y="80"/>
                    <a:pt x="2542" y="0"/>
                    <a:pt x="24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g120f3d9c4b6_0_3163"/>
            <p:cNvSpPr/>
            <p:nvPr/>
          </p:nvSpPr>
          <p:spPr>
            <a:xfrm>
              <a:off x="2282184" y="11333"/>
              <a:ext cx="236718" cy="141255"/>
            </a:xfrm>
            <a:custGeom>
              <a:avLst/>
              <a:gdLst/>
              <a:ahLst/>
              <a:cxnLst/>
              <a:rect l="l" t="t" r="r" b="b"/>
              <a:pathLst>
                <a:path w="6387" h="3811" extrusionOk="0">
                  <a:moveTo>
                    <a:pt x="146" y="0"/>
                  </a:moveTo>
                  <a:cubicBezTo>
                    <a:pt x="35" y="0"/>
                    <a:pt x="0" y="182"/>
                    <a:pt x="123" y="224"/>
                  </a:cubicBezTo>
                  <a:lnTo>
                    <a:pt x="124" y="224"/>
                  </a:lnTo>
                  <a:cubicBezTo>
                    <a:pt x="2477" y="1022"/>
                    <a:pt x="4267" y="2351"/>
                    <a:pt x="6242" y="3796"/>
                  </a:cubicBezTo>
                  <a:cubicBezTo>
                    <a:pt x="6256" y="3806"/>
                    <a:pt x="6271" y="3811"/>
                    <a:pt x="6284" y="3811"/>
                  </a:cubicBezTo>
                  <a:cubicBezTo>
                    <a:pt x="6344" y="3811"/>
                    <a:pt x="6387" y="3721"/>
                    <a:pt x="6340" y="3669"/>
                  </a:cubicBezTo>
                  <a:cubicBezTo>
                    <a:pt x="4785" y="1874"/>
                    <a:pt x="2406" y="729"/>
                    <a:pt x="184" y="7"/>
                  </a:cubicBezTo>
                  <a:cubicBezTo>
                    <a:pt x="170" y="2"/>
                    <a:pt x="158" y="0"/>
                    <a:pt x="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g120f3d9c4b6_0_3163"/>
            <p:cNvSpPr/>
            <p:nvPr/>
          </p:nvSpPr>
          <p:spPr>
            <a:xfrm>
              <a:off x="2552703" y="-206202"/>
              <a:ext cx="112633" cy="344408"/>
            </a:xfrm>
            <a:custGeom>
              <a:avLst/>
              <a:gdLst/>
              <a:ahLst/>
              <a:cxnLst/>
              <a:rect l="l" t="t" r="r" b="b"/>
              <a:pathLst>
                <a:path w="3039" h="9292" extrusionOk="0">
                  <a:moveTo>
                    <a:pt x="2910" y="1"/>
                  </a:moveTo>
                  <a:cubicBezTo>
                    <a:pt x="2868" y="1"/>
                    <a:pt x="2825" y="23"/>
                    <a:pt x="2808" y="75"/>
                  </a:cubicBezTo>
                  <a:lnTo>
                    <a:pt x="2807" y="75"/>
                  </a:lnTo>
                  <a:cubicBezTo>
                    <a:pt x="1789" y="3051"/>
                    <a:pt x="701" y="6073"/>
                    <a:pt x="20" y="9149"/>
                  </a:cubicBezTo>
                  <a:cubicBezTo>
                    <a:pt x="1" y="9237"/>
                    <a:pt x="67" y="9292"/>
                    <a:pt x="134" y="9292"/>
                  </a:cubicBezTo>
                  <a:cubicBezTo>
                    <a:pt x="179" y="9292"/>
                    <a:pt x="224" y="9267"/>
                    <a:pt x="245" y="9210"/>
                  </a:cubicBezTo>
                  <a:cubicBezTo>
                    <a:pt x="1311" y="6240"/>
                    <a:pt x="2093" y="3150"/>
                    <a:pt x="3014" y="132"/>
                  </a:cubicBezTo>
                  <a:cubicBezTo>
                    <a:pt x="3038" y="52"/>
                    <a:pt x="2974" y="1"/>
                    <a:pt x="29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" name="Google Shape;215;g120f3d9c4b6_0_3163"/>
          <p:cNvGrpSpPr/>
          <p:nvPr/>
        </p:nvGrpSpPr>
        <p:grpSpPr>
          <a:xfrm>
            <a:off x="2108245" y="816764"/>
            <a:ext cx="427397" cy="907827"/>
            <a:chOff x="290475" y="1572800"/>
            <a:chExt cx="1141857" cy="2425399"/>
          </a:xfrm>
        </p:grpSpPr>
        <p:sp>
          <p:nvSpPr>
            <p:cNvPr id="216" name="Google Shape;216;g120f3d9c4b6_0_3163"/>
            <p:cNvSpPr/>
            <p:nvPr/>
          </p:nvSpPr>
          <p:spPr>
            <a:xfrm>
              <a:off x="290475" y="1572800"/>
              <a:ext cx="1141857" cy="2425399"/>
            </a:xfrm>
            <a:custGeom>
              <a:avLst/>
              <a:gdLst/>
              <a:ahLst/>
              <a:cxnLst/>
              <a:rect l="l" t="t" r="r" b="b"/>
              <a:pathLst>
                <a:path w="15965" h="33911" extrusionOk="0">
                  <a:moveTo>
                    <a:pt x="14194" y="0"/>
                  </a:moveTo>
                  <a:lnTo>
                    <a:pt x="14194" y="0"/>
                  </a:lnTo>
                  <a:cubicBezTo>
                    <a:pt x="8929" y="3415"/>
                    <a:pt x="4769" y="8505"/>
                    <a:pt x="2472" y="14345"/>
                  </a:cubicBezTo>
                  <a:cubicBezTo>
                    <a:pt x="175" y="20184"/>
                    <a:pt x="0" y="27824"/>
                    <a:pt x="1527" y="33911"/>
                  </a:cubicBezTo>
                  <a:cubicBezTo>
                    <a:pt x="6946" y="30488"/>
                    <a:pt x="11210" y="25273"/>
                    <a:pt x="13490" y="19285"/>
                  </a:cubicBezTo>
                  <a:cubicBezTo>
                    <a:pt x="15770" y="13295"/>
                    <a:pt x="15965" y="6160"/>
                    <a:pt x="141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7" name="Google Shape;217;g120f3d9c4b6_0_3163"/>
            <p:cNvGrpSpPr/>
            <p:nvPr/>
          </p:nvGrpSpPr>
          <p:grpSpPr>
            <a:xfrm>
              <a:off x="293050" y="1607417"/>
              <a:ext cx="1086422" cy="2043326"/>
              <a:chOff x="293050" y="1607417"/>
              <a:chExt cx="1086422" cy="2043326"/>
            </a:xfrm>
          </p:grpSpPr>
          <p:sp>
            <p:nvSpPr>
              <p:cNvPr id="218" name="Google Shape;218;g120f3d9c4b6_0_3163"/>
              <p:cNvSpPr/>
              <p:nvPr/>
            </p:nvSpPr>
            <p:spPr>
              <a:xfrm>
                <a:off x="538657" y="1607417"/>
                <a:ext cx="758925" cy="2043326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28569" extrusionOk="0">
                    <a:moveTo>
                      <a:pt x="10464" y="0"/>
                    </a:moveTo>
                    <a:cubicBezTo>
                      <a:pt x="10432" y="0"/>
                      <a:pt x="10401" y="17"/>
                      <a:pt x="10382" y="56"/>
                    </a:cubicBezTo>
                    <a:cubicBezTo>
                      <a:pt x="7058" y="7151"/>
                      <a:pt x="4218" y="14468"/>
                      <a:pt x="1894" y="21951"/>
                    </a:cubicBezTo>
                    <a:cubicBezTo>
                      <a:pt x="1228" y="24099"/>
                      <a:pt x="604" y="26261"/>
                      <a:pt x="22" y="28434"/>
                    </a:cubicBezTo>
                    <a:cubicBezTo>
                      <a:pt x="0" y="28516"/>
                      <a:pt x="68" y="28569"/>
                      <a:pt x="133" y="28569"/>
                    </a:cubicBezTo>
                    <a:cubicBezTo>
                      <a:pt x="176" y="28569"/>
                      <a:pt x="218" y="28546"/>
                      <a:pt x="232" y="28492"/>
                    </a:cubicBezTo>
                    <a:cubicBezTo>
                      <a:pt x="2247" y="20964"/>
                      <a:pt x="4775" y="13582"/>
                      <a:pt x="7796" y="6398"/>
                    </a:cubicBezTo>
                    <a:cubicBezTo>
                      <a:pt x="8679" y="4302"/>
                      <a:pt x="9604" y="2226"/>
                      <a:pt x="10570" y="166"/>
                    </a:cubicBezTo>
                    <a:cubicBezTo>
                      <a:pt x="10611" y="80"/>
                      <a:pt x="10535" y="0"/>
                      <a:pt x="104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g120f3d9c4b6_0_3163"/>
              <p:cNvSpPr/>
              <p:nvPr/>
            </p:nvSpPr>
            <p:spPr>
              <a:xfrm>
                <a:off x="1028583" y="2052069"/>
                <a:ext cx="350889" cy="155347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2172" extrusionOk="0">
                    <a:moveTo>
                      <a:pt x="4731" y="1"/>
                    </a:moveTo>
                    <a:cubicBezTo>
                      <a:pt x="4716" y="1"/>
                      <a:pt x="4700" y="4"/>
                      <a:pt x="4684" y="11"/>
                    </a:cubicBezTo>
                    <a:lnTo>
                      <a:pt x="113" y="1975"/>
                    </a:lnTo>
                    <a:cubicBezTo>
                      <a:pt x="1" y="2022"/>
                      <a:pt x="72" y="2172"/>
                      <a:pt x="176" y="2172"/>
                    </a:cubicBezTo>
                    <a:cubicBezTo>
                      <a:pt x="191" y="2172"/>
                      <a:pt x="206" y="2169"/>
                      <a:pt x="222" y="2162"/>
                    </a:cubicBezTo>
                    <a:lnTo>
                      <a:pt x="4794" y="198"/>
                    </a:lnTo>
                    <a:cubicBezTo>
                      <a:pt x="4906" y="151"/>
                      <a:pt x="4836" y="1"/>
                      <a:pt x="47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g120f3d9c4b6_0_3163"/>
              <p:cNvSpPr/>
              <p:nvPr/>
            </p:nvSpPr>
            <p:spPr>
              <a:xfrm>
                <a:off x="890188" y="2446299"/>
                <a:ext cx="481633" cy="144332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2018" extrusionOk="0">
                    <a:moveTo>
                      <a:pt x="6585" y="1"/>
                    </a:moveTo>
                    <a:cubicBezTo>
                      <a:pt x="6575" y="1"/>
                      <a:pt x="6565" y="2"/>
                      <a:pt x="6553" y="6"/>
                    </a:cubicBezTo>
                    <a:lnTo>
                      <a:pt x="123" y="1804"/>
                    </a:lnTo>
                    <a:cubicBezTo>
                      <a:pt x="0" y="1839"/>
                      <a:pt x="38" y="2018"/>
                      <a:pt x="150" y="2018"/>
                    </a:cubicBezTo>
                    <a:cubicBezTo>
                      <a:pt x="160" y="2018"/>
                      <a:pt x="170" y="2016"/>
                      <a:pt x="182" y="2013"/>
                    </a:cubicBezTo>
                    <a:lnTo>
                      <a:pt x="6611" y="214"/>
                    </a:lnTo>
                    <a:cubicBezTo>
                      <a:pt x="6734" y="180"/>
                      <a:pt x="6697" y="1"/>
                      <a:pt x="65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g120f3d9c4b6_0_3163"/>
              <p:cNvSpPr/>
              <p:nvPr/>
            </p:nvSpPr>
            <p:spPr>
              <a:xfrm>
                <a:off x="754153" y="2813637"/>
                <a:ext cx="586270" cy="165288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2311" extrusionOk="0">
                    <a:moveTo>
                      <a:pt x="8039" y="1"/>
                    </a:moveTo>
                    <a:cubicBezTo>
                      <a:pt x="8031" y="1"/>
                      <a:pt x="8022" y="2"/>
                      <a:pt x="8012" y="4"/>
                    </a:cubicBezTo>
                    <a:cubicBezTo>
                      <a:pt x="5358" y="612"/>
                      <a:pt x="2728" y="1308"/>
                      <a:pt x="122" y="2095"/>
                    </a:cubicBezTo>
                    <a:cubicBezTo>
                      <a:pt x="1" y="2132"/>
                      <a:pt x="37" y="2310"/>
                      <a:pt x="146" y="2310"/>
                    </a:cubicBezTo>
                    <a:cubicBezTo>
                      <a:pt x="157" y="2310"/>
                      <a:pt x="168" y="2309"/>
                      <a:pt x="180" y="2305"/>
                    </a:cubicBezTo>
                    <a:cubicBezTo>
                      <a:pt x="2786" y="1518"/>
                      <a:pt x="5416" y="822"/>
                      <a:pt x="8070" y="214"/>
                    </a:cubicBezTo>
                    <a:cubicBezTo>
                      <a:pt x="8197" y="185"/>
                      <a:pt x="8156" y="1"/>
                      <a:pt x="80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g120f3d9c4b6_0_3163"/>
              <p:cNvSpPr/>
              <p:nvPr/>
            </p:nvSpPr>
            <p:spPr>
              <a:xfrm>
                <a:off x="963641" y="1742450"/>
                <a:ext cx="189392" cy="186459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07" extrusionOk="0">
                    <a:moveTo>
                      <a:pt x="159" y="0"/>
                    </a:moveTo>
                    <a:cubicBezTo>
                      <a:pt x="80" y="0"/>
                      <a:pt x="1" y="86"/>
                      <a:pt x="58" y="162"/>
                    </a:cubicBezTo>
                    <a:lnTo>
                      <a:pt x="224" y="379"/>
                    </a:lnTo>
                    <a:cubicBezTo>
                      <a:pt x="248" y="410"/>
                      <a:pt x="280" y="424"/>
                      <a:pt x="312" y="425"/>
                    </a:cubicBezTo>
                    <a:lnTo>
                      <a:pt x="312" y="425"/>
                    </a:lnTo>
                    <a:lnTo>
                      <a:pt x="2418" y="2574"/>
                    </a:lnTo>
                    <a:cubicBezTo>
                      <a:pt x="2440" y="2597"/>
                      <a:pt x="2466" y="2607"/>
                      <a:pt x="2490" y="2607"/>
                    </a:cubicBezTo>
                    <a:cubicBezTo>
                      <a:pt x="2573" y="2607"/>
                      <a:pt x="2648" y="2498"/>
                      <a:pt x="2572" y="2421"/>
                    </a:cubicBezTo>
                    <a:lnTo>
                      <a:pt x="229" y="30"/>
                    </a:lnTo>
                    <a:cubicBezTo>
                      <a:pt x="209" y="9"/>
                      <a:pt x="184" y="0"/>
                      <a:pt x="1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g120f3d9c4b6_0_3163"/>
              <p:cNvSpPr/>
              <p:nvPr/>
            </p:nvSpPr>
            <p:spPr>
              <a:xfrm>
                <a:off x="658742" y="2179665"/>
                <a:ext cx="306975" cy="222936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3117" extrusionOk="0">
                    <a:moveTo>
                      <a:pt x="170" y="1"/>
                    </a:moveTo>
                    <a:cubicBezTo>
                      <a:pt x="80" y="1"/>
                      <a:pt x="1" y="111"/>
                      <a:pt x="88" y="180"/>
                    </a:cubicBezTo>
                    <a:cubicBezTo>
                      <a:pt x="1379" y="1209"/>
                      <a:pt x="2712" y="2181"/>
                      <a:pt x="4085" y="3098"/>
                    </a:cubicBezTo>
                    <a:cubicBezTo>
                      <a:pt x="4105" y="3111"/>
                      <a:pt x="4124" y="3117"/>
                      <a:pt x="4142" y="3117"/>
                    </a:cubicBezTo>
                    <a:cubicBezTo>
                      <a:pt x="4232" y="3117"/>
                      <a:pt x="4292" y="2975"/>
                      <a:pt x="4195" y="2910"/>
                    </a:cubicBezTo>
                    <a:cubicBezTo>
                      <a:pt x="2837" y="2004"/>
                      <a:pt x="1519" y="1042"/>
                      <a:pt x="241" y="27"/>
                    </a:cubicBezTo>
                    <a:cubicBezTo>
                      <a:pt x="219" y="9"/>
                      <a:pt x="194" y="1"/>
                      <a:pt x="1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g120f3d9c4b6_0_3163"/>
              <p:cNvSpPr/>
              <p:nvPr/>
            </p:nvSpPr>
            <p:spPr>
              <a:xfrm>
                <a:off x="463344" y="2498081"/>
                <a:ext cx="351676" cy="290453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4061" extrusionOk="0">
                    <a:moveTo>
                      <a:pt x="168" y="0"/>
                    </a:moveTo>
                    <a:cubicBezTo>
                      <a:pt x="79" y="0"/>
                      <a:pt x="1" y="110"/>
                      <a:pt x="85" y="180"/>
                    </a:cubicBezTo>
                    <a:lnTo>
                      <a:pt x="4678" y="4033"/>
                    </a:lnTo>
                    <a:cubicBezTo>
                      <a:pt x="4701" y="4053"/>
                      <a:pt x="4726" y="4061"/>
                      <a:pt x="4750" y="4061"/>
                    </a:cubicBezTo>
                    <a:cubicBezTo>
                      <a:pt x="4839" y="4061"/>
                      <a:pt x="4916" y="3951"/>
                      <a:pt x="4832" y="3880"/>
                    </a:cubicBezTo>
                    <a:lnTo>
                      <a:pt x="4831" y="3880"/>
                    </a:lnTo>
                    <a:lnTo>
                      <a:pt x="239" y="27"/>
                    </a:lnTo>
                    <a:cubicBezTo>
                      <a:pt x="217" y="8"/>
                      <a:pt x="192" y="0"/>
                      <a:pt x="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g120f3d9c4b6_0_3163"/>
              <p:cNvSpPr/>
              <p:nvPr/>
            </p:nvSpPr>
            <p:spPr>
              <a:xfrm>
                <a:off x="341971" y="3021837"/>
                <a:ext cx="314985" cy="211707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2960" extrusionOk="0">
                    <a:moveTo>
                      <a:pt x="144" y="0"/>
                    </a:moveTo>
                    <a:cubicBezTo>
                      <a:pt x="58" y="0"/>
                      <a:pt x="0" y="140"/>
                      <a:pt x="92" y="209"/>
                    </a:cubicBezTo>
                    <a:cubicBezTo>
                      <a:pt x="1414" y="1189"/>
                      <a:pt x="2782" y="2100"/>
                      <a:pt x="4193" y="2944"/>
                    </a:cubicBezTo>
                    <a:cubicBezTo>
                      <a:pt x="4212" y="2955"/>
                      <a:pt x="4230" y="2960"/>
                      <a:pt x="4247" y="2960"/>
                    </a:cubicBezTo>
                    <a:cubicBezTo>
                      <a:pt x="4341" y="2960"/>
                      <a:pt x="4403" y="2816"/>
                      <a:pt x="4303" y="2756"/>
                    </a:cubicBezTo>
                    <a:lnTo>
                      <a:pt x="4302" y="2756"/>
                    </a:lnTo>
                    <a:cubicBezTo>
                      <a:pt x="2888" y="1911"/>
                      <a:pt x="1522" y="999"/>
                      <a:pt x="201" y="21"/>
                    </a:cubicBezTo>
                    <a:cubicBezTo>
                      <a:pt x="182" y="7"/>
                      <a:pt x="162" y="0"/>
                      <a:pt x="1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g120f3d9c4b6_0_3163"/>
              <p:cNvSpPr/>
              <p:nvPr/>
            </p:nvSpPr>
            <p:spPr>
              <a:xfrm>
                <a:off x="623839" y="3270019"/>
                <a:ext cx="530840" cy="129813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1815" extrusionOk="0">
                    <a:moveTo>
                      <a:pt x="7263" y="0"/>
                    </a:moveTo>
                    <a:cubicBezTo>
                      <a:pt x="7255" y="0"/>
                      <a:pt x="7246" y="1"/>
                      <a:pt x="7237" y="3"/>
                    </a:cubicBezTo>
                    <a:lnTo>
                      <a:pt x="127" y="1601"/>
                    </a:lnTo>
                    <a:cubicBezTo>
                      <a:pt x="0" y="1630"/>
                      <a:pt x="42" y="1814"/>
                      <a:pt x="159" y="1814"/>
                    </a:cubicBezTo>
                    <a:cubicBezTo>
                      <a:pt x="167" y="1814"/>
                      <a:pt x="176" y="1813"/>
                      <a:pt x="185" y="1811"/>
                    </a:cubicBezTo>
                    <a:lnTo>
                      <a:pt x="7294" y="213"/>
                    </a:lnTo>
                    <a:cubicBezTo>
                      <a:pt x="7422" y="184"/>
                      <a:pt x="7380" y="0"/>
                      <a:pt x="7263" y="0"/>
                    </a:cubicBezTo>
                    <a:close/>
                  </a:path>
                </a:pathLst>
              </a:custGeom>
              <a:solidFill>
                <a:srgbClr val="FFF4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g120f3d9c4b6_0_3163"/>
              <p:cNvSpPr/>
              <p:nvPr/>
            </p:nvSpPr>
            <p:spPr>
              <a:xfrm>
                <a:off x="293050" y="3433161"/>
                <a:ext cx="289809" cy="163214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282" extrusionOk="0">
                    <a:moveTo>
                      <a:pt x="159" y="0"/>
                    </a:moveTo>
                    <a:cubicBezTo>
                      <a:pt x="63" y="0"/>
                      <a:pt x="0" y="142"/>
                      <a:pt x="103" y="203"/>
                    </a:cubicBezTo>
                    <a:lnTo>
                      <a:pt x="103" y="203"/>
                    </a:lnTo>
                    <a:lnTo>
                      <a:pt x="103" y="203"/>
                    </a:lnTo>
                    <a:lnTo>
                      <a:pt x="346" y="348"/>
                    </a:lnTo>
                    <a:cubicBezTo>
                      <a:pt x="362" y="358"/>
                      <a:pt x="378" y="363"/>
                      <a:pt x="394" y="364"/>
                    </a:cubicBezTo>
                    <a:lnTo>
                      <a:pt x="394" y="364"/>
                    </a:lnTo>
                    <a:lnTo>
                      <a:pt x="3837" y="2267"/>
                    </a:lnTo>
                    <a:cubicBezTo>
                      <a:pt x="3856" y="2277"/>
                      <a:pt x="3874" y="2282"/>
                      <a:pt x="3891" y="2282"/>
                    </a:cubicBezTo>
                    <a:cubicBezTo>
                      <a:pt x="3988" y="2282"/>
                      <a:pt x="4051" y="2138"/>
                      <a:pt x="3947" y="2080"/>
                    </a:cubicBezTo>
                    <a:lnTo>
                      <a:pt x="212" y="15"/>
                    </a:lnTo>
                    <a:cubicBezTo>
                      <a:pt x="194" y="5"/>
                      <a:pt x="176" y="0"/>
                      <a:pt x="1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8" name="Google Shape;228;g120f3d9c4b6_0_3163"/>
          <p:cNvGrpSpPr/>
          <p:nvPr/>
        </p:nvGrpSpPr>
        <p:grpSpPr>
          <a:xfrm rot="2945782">
            <a:off x="7078713" y="3294146"/>
            <a:ext cx="920058" cy="1954280"/>
            <a:chOff x="290475" y="1572800"/>
            <a:chExt cx="1141857" cy="2425399"/>
          </a:xfrm>
        </p:grpSpPr>
        <p:sp>
          <p:nvSpPr>
            <p:cNvPr id="229" name="Google Shape;229;g120f3d9c4b6_0_3163"/>
            <p:cNvSpPr/>
            <p:nvPr/>
          </p:nvSpPr>
          <p:spPr>
            <a:xfrm>
              <a:off x="290475" y="1572800"/>
              <a:ext cx="1141857" cy="2425399"/>
            </a:xfrm>
            <a:custGeom>
              <a:avLst/>
              <a:gdLst/>
              <a:ahLst/>
              <a:cxnLst/>
              <a:rect l="l" t="t" r="r" b="b"/>
              <a:pathLst>
                <a:path w="15965" h="33911" extrusionOk="0">
                  <a:moveTo>
                    <a:pt x="14194" y="0"/>
                  </a:moveTo>
                  <a:lnTo>
                    <a:pt x="14194" y="0"/>
                  </a:lnTo>
                  <a:cubicBezTo>
                    <a:pt x="8929" y="3415"/>
                    <a:pt x="4769" y="8505"/>
                    <a:pt x="2472" y="14345"/>
                  </a:cubicBezTo>
                  <a:cubicBezTo>
                    <a:pt x="175" y="20184"/>
                    <a:pt x="0" y="27824"/>
                    <a:pt x="1527" y="33911"/>
                  </a:cubicBezTo>
                  <a:cubicBezTo>
                    <a:pt x="6946" y="30488"/>
                    <a:pt x="11210" y="25273"/>
                    <a:pt x="13490" y="19285"/>
                  </a:cubicBezTo>
                  <a:cubicBezTo>
                    <a:pt x="15770" y="13295"/>
                    <a:pt x="15965" y="6160"/>
                    <a:pt x="14194" y="0"/>
                  </a:cubicBezTo>
                  <a:close/>
                </a:path>
              </a:pathLst>
            </a:custGeom>
            <a:solidFill>
              <a:srgbClr val="F08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0" name="Google Shape;230;g120f3d9c4b6_0_3163"/>
            <p:cNvGrpSpPr/>
            <p:nvPr/>
          </p:nvGrpSpPr>
          <p:grpSpPr>
            <a:xfrm>
              <a:off x="293050" y="1607417"/>
              <a:ext cx="1086422" cy="2043326"/>
              <a:chOff x="293050" y="1607417"/>
              <a:chExt cx="1086422" cy="2043326"/>
            </a:xfrm>
          </p:grpSpPr>
          <p:sp>
            <p:nvSpPr>
              <p:cNvPr id="231" name="Google Shape;231;g120f3d9c4b6_0_3163"/>
              <p:cNvSpPr/>
              <p:nvPr/>
            </p:nvSpPr>
            <p:spPr>
              <a:xfrm>
                <a:off x="538657" y="1607417"/>
                <a:ext cx="758925" cy="2043326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28569" extrusionOk="0">
                    <a:moveTo>
                      <a:pt x="10464" y="0"/>
                    </a:moveTo>
                    <a:cubicBezTo>
                      <a:pt x="10432" y="0"/>
                      <a:pt x="10401" y="17"/>
                      <a:pt x="10382" y="56"/>
                    </a:cubicBezTo>
                    <a:cubicBezTo>
                      <a:pt x="7058" y="7151"/>
                      <a:pt x="4218" y="14468"/>
                      <a:pt x="1894" y="21951"/>
                    </a:cubicBezTo>
                    <a:cubicBezTo>
                      <a:pt x="1228" y="24099"/>
                      <a:pt x="604" y="26261"/>
                      <a:pt x="22" y="28434"/>
                    </a:cubicBezTo>
                    <a:cubicBezTo>
                      <a:pt x="0" y="28516"/>
                      <a:pt x="68" y="28569"/>
                      <a:pt x="133" y="28569"/>
                    </a:cubicBezTo>
                    <a:cubicBezTo>
                      <a:pt x="176" y="28569"/>
                      <a:pt x="218" y="28546"/>
                      <a:pt x="232" y="28492"/>
                    </a:cubicBezTo>
                    <a:cubicBezTo>
                      <a:pt x="2247" y="20964"/>
                      <a:pt x="4775" y="13582"/>
                      <a:pt x="7796" y="6398"/>
                    </a:cubicBezTo>
                    <a:cubicBezTo>
                      <a:pt x="8679" y="4302"/>
                      <a:pt x="9604" y="2226"/>
                      <a:pt x="10570" y="166"/>
                    </a:cubicBezTo>
                    <a:cubicBezTo>
                      <a:pt x="10611" y="80"/>
                      <a:pt x="10535" y="0"/>
                      <a:pt x="104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g120f3d9c4b6_0_3163"/>
              <p:cNvSpPr/>
              <p:nvPr/>
            </p:nvSpPr>
            <p:spPr>
              <a:xfrm>
                <a:off x="1028583" y="2052069"/>
                <a:ext cx="350889" cy="155347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2172" extrusionOk="0">
                    <a:moveTo>
                      <a:pt x="4731" y="1"/>
                    </a:moveTo>
                    <a:cubicBezTo>
                      <a:pt x="4716" y="1"/>
                      <a:pt x="4700" y="4"/>
                      <a:pt x="4684" y="11"/>
                    </a:cubicBezTo>
                    <a:lnTo>
                      <a:pt x="113" y="1975"/>
                    </a:lnTo>
                    <a:cubicBezTo>
                      <a:pt x="1" y="2022"/>
                      <a:pt x="72" y="2172"/>
                      <a:pt x="176" y="2172"/>
                    </a:cubicBezTo>
                    <a:cubicBezTo>
                      <a:pt x="191" y="2172"/>
                      <a:pt x="206" y="2169"/>
                      <a:pt x="222" y="2162"/>
                    </a:cubicBezTo>
                    <a:lnTo>
                      <a:pt x="4794" y="198"/>
                    </a:lnTo>
                    <a:cubicBezTo>
                      <a:pt x="4906" y="151"/>
                      <a:pt x="4836" y="1"/>
                      <a:pt x="47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g120f3d9c4b6_0_3163"/>
              <p:cNvSpPr/>
              <p:nvPr/>
            </p:nvSpPr>
            <p:spPr>
              <a:xfrm>
                <a:off x="890188" y="2446299"/>
                <a:ext cx="481633" cy="144332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2018" extrusionOk="0">
                    <a:moveTo>
                      <a:pt x="6585" y="1"/>
                    </a:moveTo>
                    <a:cubicBezTo>
                      <a:pt x="6575" y="1"/>
                      <a:pt x="6565" y="2"/>
                      <a:pt x="6553" y="6"/>
                    </a:cubicBezTo>
                    <a:lnTo>
                      <a:pt x="123" y="1804"/>
                    </a:lnTo>
                    <a:cubicBezTo>
                      <a:pt x="0" y="1839"/>
                      <a:pt x="38" y="2018"/>
                      <a:pt x="150" y="2018"/>
                    </a:cubicBezTo>
                    <a:cubicBezTo>
                      <a:pt x="160" y="2018"/>
                      <a:pt x="170" y="2016"/>
                      <a:pt x="182" y="2013"/>
                    </a:cubicBezTo>
                    <a:lnTo>
                      <a:pt x="6611" y="214"/>
                    </a:lnTo>
                    <a:cubicBezTo>
                      <a:pt x="6734" y="180"/>
                      <a:pt x="6697" y="1"/>
                      <a:pt x="65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g120f3d9c4b6_0_3163"/>
              <p:cNvSpPr/>
              <p:nvPr/>
            </p:nvSpPr>
            <p:spPr>
              <a:xfrm>
                <a:off x="754153" y="2813637"/>
                <a:ext cx="586270" cy="165288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2311" extrusionOk="0">
                    <a:moveTo>
                      <a:pt x="8039" y="1"/>
                    </a:moveTo>
                    <a:cubicBezTo>
                      <a:pt x="8031" y="1"/>
                      <a:pt x="8022" y="2"/>
                      <a:pt x="8012" y="4"/>
                    </a:cubicBezTo>
                    <a:cubicBezTo>
                      <a:pt x="5358" y="612"/>
                      <a:pt x="2728" y="1308"/>
                      <a:pt x="122" y="2095"/>
                    </a:cubicBezTo>
                    <a:cubicBezTo>
                      <a:pt x="1" y="2132"/>
                      <a:pt x="37" y="2310"/>
                      <a:pt x="146" y="2310"/>
                    </a:cubicBezTo>
                    <a:cubicBezTo>
                      <a:pt x="157" y="2310"/>
                      <a:pt x="168" y="2309"/>
                      <a:pt x="180" y="2305"/>
                    </a:cubicBezTo>
                    <a:cubicBezTo>
                      <a:pt x="2786" y="1518"/>
                      <a:pt x="5416" y="822"/>
                      <a:pt x="8070" y="214"/>
                    </a:cubicBezTo>
                    <a:cubicBezTo>
                      <a:pt x="8197" y="185"/>
                      <a:pt x="8156" y="1"/>
                      <a:pt x="80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g120f3d9c4b6_0_3163"/>
              <p:cNvSpPr/>
              <p:nvPr/>
            </p:nvSpPr>
            <p:spPr>
              <a:xfrm>
                <a:off x="963641" y="1742450"/>
                <a:ext cx="189392" cy="186459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07" extrusionOk="0">
                    <a:moveTo>
                      <a:pt x="159" y="0"/>
                    </a:moveTo>
                    <a:cubicBezTo>
                      <a:pt x="80" y="0"/>
                      <a:pt x="1" y="86"/>
                      <a:pt x="58" y="162"/>
                    </a:cubicBezTo>
                    <a:lnTo>
                      <a:pt x="224" y="379"/>
                    </a:lnTo>
                    <a:cubicBezTo>
                      <a:pt x="248" y="410"/>
                      <a:pt x="280" y="424"/>
                      <a:pt x="312" y="425"/>
                    </a:cubicBezTo>
                    <a:lnTo>
                      <a:pt x="312" y="425"/>
                    </a:lnTo>
                    <a:lnTo>
                      <a:pt x="2418" y="2574"/>
                    </a:lnTo>
                    <a:cubicBezTo>
                      <a:pt x="2440" y="2597"/>
                      <a:pt x="2466" y="2607"/>
                      <a:pt x="2490" y="2607"/>
                    </a:cubicBezTo>
                    <a:cubicBezTo>
                      <a:pt x="2573" y="2607"/>
                      <a:pt x="2648" y="2498"/>
                      <a:pt x="2572" y="2421"/>
                    </a:cubicBezTo>
                    <a:lnTo>
                      <a:pt x="229" y="30"/>
                    </a:lnTo>
                    <a:cubicBezTo>
                      <a:pt x="209" y="9"/>
                      <a:pt x="184" y="0"/>
                      <a:pt x="1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g120f3d9c4b6_0_3163"/>
              <p:cNvSpPr/>
              <p:nvPr/>
            </p:nvSpPr>
            <p:spPr>
              <a:xfrm>
                <a:off x="658742" y="2179665"/>
                <a:ext cx="306975" cy="222936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3117" extrusionOk="0">
                    <a:moveTo>
                      <a:pt x="170" y="1"/>
                    </a:moveTo>
                    <a:cubicBezTo>
                      <a:pt x="80" y="1"/>
                      <a:pt x="1" y="111"/>
                      <a:pt x="88" y="180"/>
                    </a:cubicBezTo>
                    <a:cubicBezTo>
                      <a:pt x="1379" y="1209"/>
                      <a:pt x="2712" y="2181"/>
                      <a:pt x="4085" y="3098"/>
                    </a:cubicBezTo>
                    <a:cubicBezTo>
                      <a:pt x="4105" y="3111"/>
                      <a:pt x="4124" y="3117"/>
                      <a:pt x="4142" y="3117"/>
                    </a:cubicBezTo>
                    <a:cubicBezTo>
                      <a:pt x="4232" y="3117"/>
                      <a:pt x="4292" y="2975"/>
                      <a:pt x="4195" y="2910"/>
                    </a:cubicBezTo>
                    <a:cubicBezTo>
                      <a:pt x="2837" y="2004"/>
                      <a:pt x="1519" y="1042"/>
                      <a:pt x="241" y="27"/>
                    </a:cubicBezTo>
                    <a:cubicBezTo>
                      <a:pt x="219" y="9"/>
                      <a:pt x="194" y="1"/>
                      <a:pt x="1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g120f3d9c4b6_0_3163"/>
              <p:cNvSpPr/>
              <p:nvPr/>
            </p:nvSpPr>
            <p:spPr>
              <a:xfrm>
                <a:off x="463344" y="2498081"/>
                <a:ext cx="351676" cy="290453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4061" extrusionOk="0">
                    <a:moveTo>
                      <a:pt x="168" y="0"/>
                    </a:moveTo>
                    <a:cubicBezTo>
                      <a:pt x="79" y="0"/>
                      <a:pt x="1" y="110"/>
                      <a:pt x="85" y="180"/>
                    </a:cubicBezTo>
                    <a:lnTo>
                      <a:pt x="4678" y="4033"/>
                    </a:lnTo>
                    <a:cubicBezTo>
                      <a:pt x="4701" y="4053"/>
                      <a:pt x="4726" y="4061"/>
                      <a:pt x="4750" y="4061"/>
                    </a:cubicBezTo>
                    <a:cubicBezTo>
                      <a:pt x="4839" y="4061"/>
                      <a:pt x="4916" y="3951"/>
                      <a:pt x="4832" y="3880"/>
                    </a:cubicBezTo>
                    <a:lnTo>
                      <a:pt x="4831" y="3880"/>
                    </a:lnTo>
                    <a:lnTo>
                      <a:pt x="239" y="27"/>
                    </a:lnTo>
                    <a:cubicBezTo>
                      <a:pt x="217" y="8"/>
                      <a:pt x="192" y="0"/>
                      <a:pt x="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g120f3d9c4b6_0_3163"/>
              <p:cNvSpPr/>
              <p:nvPr/>
            </p:nvSpPr>
            <p:spPr>
              <a:xfrm>
                <a:off x="341971" y="3021837"/>
                <a:ext cx="314985" cy="211707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2960" extrusionOk="0">
                    <a:moveTo>
                      <a:pt x="144" y="0"/>
                    </a:moveTo>
                    <a:cubicBezTo>
                      <a:pt x="58" y="0"/>
                      <a:pt x="0" y="140"/>
                      <a:pt x="92" y="209"/>
                    </a:cubicBezTo>
                    <a:cubicBezTo>
                      <a:pt x="1414" y="1189"/>
                      <a:pt x="2782" y="2100"/>
                      <a:pt x="4193" y="2944"/>
                    </a:cubicBezTo>
                    <a:cubicBezTo>
                      <a:pt x="4212" y="2955"/>
                      <a:pt x="4230" y="2960"/>
                      <a:pt x="4247" y="2960"/>
                    </a:cubicBezTo>
                    <a:cubicBezTo>
                      <a:pt x="4341" y="2960"/>
                      <a:pt x="4403" y="2816"/>
                      <a:pt x="4303" y="2756"/>
                    </a:cubicBezTo>
                    <a:lnTo>
                      <a:pt x="4302" y="2756"/>
                    </a:lnTo>
                    <a:cubicBezTo>
                      <a:pt x="2888" y="1911"/>
                      <a:pt x="1522" y="999"/>
                      <a:pt x="201" y="21"/>
                    </a:cubicBezTo>
                    <a:cubicBezTo>
                      <a:pt x="182" y="7"/>
                      <a:pt x="162" y="0"/>
                      <a:pt x="1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g120f3d9c4b6_0_3163"/>
              <p:cNvSpPr/>
              <p:nvPr/>
            </p:nvSpPr>
            <p:spPr>
              <a:xfrm>
                <a:off x="623839" y="3270019"/>
                <a:ext cx="530840" cy="129813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1815" extrusionOk="0">
                    <a:moveTo>
                      <a:pt x="7263" y="0"/>
                    </a:moveTo>
                    <a:cubicBezTo>
                      <a:pt x="7255" y="0"/>
                      <a:pt x="7246" y="1"/>
                      <a:pt x="7237" y="3"/>
                    </a:cubicBezTo>
                    <a:lnTo>
                      <a:pt x="127" y="1601"/>
                    </a:lnTo>
                    <a:cubicBezTo>
                      <a:pt x="0" y="1630"/>
                      <a:pt x="42" y="1814"/>
                      <a:pt x="159" y="1814"/>
                    </a:cubicBezTo>
                    <a:cubicBezTo>
                      <a:pt x="167" y="1814"/>
                      <a:pt x="176" y="1813"/>
                      <a:pt x="185" y="1811"/>
                    </a:cubicBezTo>
                    <a:lnTo>
                      <a:pt x="7294" y="213"/>
                    </a:lnTo>
                    <a:cubicBezTo>
                      <a:pt x="7422" y="184"/>
                      <a:pt x="7380" y="0"/>
                      <a:pt x="72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g120f3d9c4b6_0_3163"/>
              <p:cNvSpPr/>
              <p:nvPr/>
            </p:nvSpPr>
            <p:spPr>
              <a:xfrm>
                <a:off x="293050" y="3433161"/>
                <a:ext cx="289809" cy="163214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282" extrusionOk="0">
                    <a:moveTo>
                      <a:pt x="159" y="0"/>
                    </a:moveTo>
                    <a:cubicBezTo>
                      <a:pt x="63" y="0"/>
                      <a:pt x="0" y="142"/>
                      <a:pt x="103" y="203"/>
                    </a:cubicBezTo>
                    <a:lnTo>
                      <a:pt x="103" y="203"/>
                    </a:lnTo>
                    <a:lnTo>
                      <a:pt x="103" y="203"/>
                    </a:lnTo>
                    <a:lnTo>
                      <a:pt x="346" y="348"/>
                    </a:lnTo>
                    <a:cubicBezTo>
                      <a:pt x="362" y="358"/>
                      <a:pt x="378" y="363"/>
                      <a:pt x="394" y="364"/>
                    </a:cubicBezTo>
                    <a:lnTo>
                      <a:pt x="394" y="364"/>
                    </a:lnTo>
                    <a:lnTo>
                      <a:pt x="3837" y="2267"/>
                    </a:lnTo>
                    <a:cubicBezTo>
                      <a:pt x="3856" y="2277"/>
                      <a:pt x="3874" y="2282"/>
                      <a:pt x="3891" y="2282"/>
                    </a:cubicBezTo>
                    <a:cubicBezTo>
                      <a:pt x="3988" y="2282"/>
                      <a:pt x="4051" y="2138"/>
                      <a:pt x="3947" y="2080"/>
                    </a:cubicBezTo>
                    <a:lnTo>
                      <a:pt x="212" y="15"/>
                    </a:lnTo>
                    <a:cubicBezTo>
                      <a:pt x="194" y="5"/>
                      <a:pt x="176" y="0"/>
                      <a:pt x="1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1" name="Google Shape;241;g120f3d9c4b6_0_3163"/>
          <p:cNvGrpSpPr/>
          <p:nvPr/>
        </p:nvGrpSpPr>
        <p:grpSpPr>
          <a:xfrm rot="1549853">
            <a:off x="6853474" y="3136492"/>
            <a:ext cx="749242" cy="1591452"/>
            <a:chOff x="290475" y="1572800"/>
            <a:chExt cx="1141857" cy="2425399"/>
          </a:xfrm>
        </p:grpSpPr>
        <p:sp>
          <p:nvSpPr>
            <p:cNvPr id="242" name="Google Shape;242;g120f3d9c4b6_0_3163"/>
            <p:cNvSpPr/>
            <p:nvPr/>
          </p:nvSpPr>
          <p:spPr>
            <a:xfrm>
              <a:off x="290475" y="1572800"/>
              <a:ext cx="1141857" cy="2425399"/>
            </a:xfrm>
            <a:custGeom>
              <a:avLst/>
              <a:gdLst/>
              <a:ahLst/>
              <a:cxnLst/>
              <a:rect l="l" t="t" r="r" b="b"/>
              <a:pathLst>
                <a:path w="15965" h="33911" extrusionOk="0">
                  <a:moveTo>
                    <a:pt x="14194" y="0"/>
                  </a:moveTo>
                  <a:lnTo>
                    <a:pt x="14194" y="0"/>
                  </a:lnTo>
                  <a:cubicBezTo>
                    <a:pt x="8929" y="3415"/>
                    <a:pt x="4769" y="8505"/>
                    <a:pt x="2472" y="14345"/>
                  </a:cubicBezTo>
                  <a:cubicBezTo>
                    <a:pt x="175" y="20184"/>
                    <a:pt x="0" y="27824"/>
                    <a:pt x="1527" y="33911"/>
                  </a:cubicBezTo>
                  <a:cubicBezTo>
                    <a:pt x="6946" y="30488"/>
                    <a:pt x="11210" y="25273"/>
                    <a:pt x="13490" y="19285"/>
                  </a:cubicBezTo>
                  <a:cubicBezTo>
                    <a:pt x="15770" y="13295"/>
                    <a:pt x="15965" y="6160"/>
                    <a:pt x="14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3" name="Google Shape;243;g120f3d9c4b6_0_3163"/>
            <p:cNvGrpSpPr/>
            <p:nvPr/>
          </p:nvGrpSpPr>
          <p:grpSpPr>
            <a:xfrm>
              <a:off x="293050" y="1607417"/>
              <a:ext cx="1086422" cy="2043326"/>
              <a:chOff x="293050" y="1607417"/>
              <a:chExt cx="1086422" cy="2043326"/>
            </a:xfrm>
          </p:grpSpPr>
          <p:sp>
            <p:nvSpPr>
              <p:cNvPr id="244" name="Google Shape;244;g120f3d9c4b6_0_3163"/>
              <p:cNvSpPr/>
              <p:nvPr/>
            </p:nvSpPr>
            <p:spPr>
              <a:xfrm>
                <a:off x="538657" y="1607417"/>
                <a:ext cx="758925" cy="2043326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28569" extrusionOk="0">
                    <a:moveTo>
                      <a:pt x="10464" y="0"/>
                    </a:moveTo>
                    <a:cubicBezTo>
                      <a:pt x="10432" y="0"/>
                      <a:pt x="10401" y="17"/>
                      <a:pt x="10382" y="56"/>
                    </a:cubicBezTo>
                    <a:cubicBezTo>
                      <a:pt x="7058" y="7151"/>
                      <a:pt x="4218" y="14468"/>
                      <a:pt x="1894" y="21951"/>
                    </a:cubicBezTo>
                    <a:cubicBezTo>
                      <a:pt x="1228" y="24099"/>
                      <a:pt x="604" y="26261"/>
                      <a:pt x="22" y="28434"/>
                    </a:cubicBezTo>
                    <a:cubicBezTo>
                      <a:pt x="0" y="28516"/>
                      <a:pt x="68" y="28569"/>
                      <a:pt x="133" y="28569"/>
                    </a:cubicBezTo>
                    <a:cubicBezTo>
                      <a:pt x="176" y="28569"/>
                      <a:pt x="218" y="28546"/>
                      <a:pt x="232" y="28492"/>
                    </a:cubicBezTo>
                    <a:cubicBezTo>
                      <a:pt x="2247" y="20964"/>
                      <a:pt x="4775" y="13582"/>
                      <a:pt x="7796" y="6398"/>
                    </a:cubicBezTo>
                    <a:cubicBezTo>
                      <a:pt x="8679" y="4302"/>
                      <a:pt x="9604" y="2226"/>
                      <a:pt x="10570" y="166"/>
                    </a:cubicBezTo>
                    <a:cubicBezTo>
                      <a:pt x="10611" y="80"/>
                      <a:pt x="10535" y="0"/>
                      <a:pt x="10464" y="0"/>
                    </a:cubicBezTo>
                    <a:close/>
                  </a:path>
                </a:pathLst>
              </a:custGeom>
              <a:solidFill>
                <a:srgbClr val="173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g120f3d9c4b6_0_3163"/>
              <p:cNvSpPr/>
              <p:nvPr/>
            </p:nvSpPr>
            <p:spPr>
              <a:xfrm>
                <a:off x="1028583" y="2052069"/>
                <a:ext cx="350889" cy="155347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2172" extrusionOk="0">
                    <a:moveTo>
                      <a:pt x="4731" y="1"/>
                    </a:moveTo>
                    <a:cubicBezTo>
                      <a:pt x="4716" y="1"/>
                      <a:pt x="4700" y="4"/>
                      <a:pt x="4684" y="11"/>
                    </a:cubicBezTo>
                    <a:lnTo>
                      <a:pt x="113" y="1975"/>
                    </a:lnTo>
                    <a:cubicBezTo>
                      <a:pt x="1" y="2022"/>
                      <a:pt x="72" y="2172"/>
                      <a:pt x="176" y="2172"/>
                    </a:cubicBezTo>
                    <a:cubicBezTo>
                      <a:pt x="191" y="2172"/>
                      <a:pt x="206" y="2169"/>
                      <a:pt x="222" y="2162"/>
                    </a:cubicBezTo>
                    <a:lnTo>
                      <a:pt x="4794" y="198"/>
                    </a:lnTo>
                    <a:cubicBezTo>
                      <a:pt x="4906" y="151"/>
                      <a:pt x="4836" y="1"/>
                      <a:pt x="4731" y="1"/>
                    </a:cubicBezTo>
                    <a:close/>
                  </a:path>
                </a:pathLst>
              </a:custGeom>
              <a:solidFill>
                <a:srgbClr val="173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g120f3d9c4b6_0_3163"/>
              <p:cNvSpPr/>
              <p:nvPr/>
            </p:nvSpPr>
            <p:spPr>
              <a:xfrm>
                <a:off x="890188" y="2446299"/>
                <a:ext cx="481633" cy="144332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2018" extrusionOk="0">
                    <a:moveTo>
                      <a:pt x="6585" y="1"/>
                    </a:moveTo>
                    <a:cubicBezTo>
                      <a:pt x="6575" y="1"/>
                      <a:pt x="6565" y="2"/>
                      <a:pt x="6553" y="6"/>
                    </a:cubicBezTo>
                    <a:lnTo>
                      <a:pt x="123" y="1804"/>
                    </a:lnTo>
                    <a:cubicBezTo>
                      <a:pt x="0" y="1839"/>
                      <a:pt x="38" y="2018"/>
                      <a:pt x="150" y="2018"/>
                    </a:cubicBezTo>
                    <a:cubicBezTo>
                      <a:pt x="160" y="2018"/>
                      <a:pt x="170" y="2016"/>
                      <a:pt x="182" y="2013"/>
                    </a:cubicBezTo>
                    <a:lnTo>
                      <a:pt x="6611" y="214"/>
                    </a:lnTo>
                    <a:cubicBezTo>
                      <a:pt x="6734" y="180"/>
                      <a:pt x="6697" y="1"/>
                      <a:pt x="6585" y="1"/>
                    </a:cubicBezTo>
                    <a:close/>
                  </a:path>
                </a:pathLst>
              </a:custGeom>
              <a:solidFill>
                <a:srgbClr val="173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g120f3d9c4b6_0_3163"/>
              <p:cNvSpPr/>
              <p:nvPr/>
            </p:nvSpPr>
            <p:spPr>
              <a:xfrm>
                <a:off x="754153" y="2813637"/>
                <a:ext cx="586270" cy="165288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2311" extrusionOk="0">
                    <a:moveTo>
                      <a:pt x="8039" y="1"/>
                    </a:moveTo>
                    <a:cubicBezTo>
                      <a:pt x="8031" y="1"/>
                      <a:pt x="8022" y="2"/>
                      <a:pt x="8012" y="4"/>
                    </a:cubicBezTo>
                    <a:cubicBezTo>
                      <a:pt x="5358" y="612"/>
                      <a:pt x="2728" y="1308"/>
                      <a:pt x="122" y="2095"/>
                    </a:cubicBezTo>
                    <a:cubicBezTo>
                      <a:pt x="1" y="2132"/>
                      <a:pt x="37" y="2310"/>
                      <a:pt x="146" y="2310"/>
                    </a:cubicBezTo>
                    <a:cubicBezTo>
                      <a:pt x="157" y="2310"/>
                      <a:pt x="168" y="2309"/>
                      <a:pt x="180" y="2305"/>
                    </a:cubicBezTo>
                    <a:cubicBezTo>
                      <a:pt x="2786" y="1518"/>
                      <a:pt x="5416" y="822"/>
                      <a:pt x="8070" y="214"/>
                    </a:cubicBezTo>
                    <a:cubicBezTo>
                      <a:pt x="8197" y="185"/>
                      <a:pt x="8156" y="1"/>
                      <a:pt x="8039" y="1"/>
                    </a:cubicBezTo>
                    <a:close/>
                  </a:path>
                </a:pathLst>
              </a:custGeom>
              <a:solidFill>
                <a:srgbClr val="173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g120f3d9c4b6_0_3163"/>
              <p:cNvSpPr/>
              <p:nvPr/>
            </p:nvSpPr>
            <p:spPr>
              <a:xfrm>
                <a:off x="963641" y="1742450"/>
                <a:ext cx="189392" cy="186459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07" extrusionOk="0">
                    <a:moveTo>
                      <a:pt x="159" y="0"/>
                    </a:moveTo>
                    <a:cubicBezTo>
                      <a:pt x="80" y="0"/>
                      <a:pt x="1" y="86"/>
                      <a:pt x="58" y="162"/>
                    </a:cubicBezTo>
                    <a:lnTo>
                      <a:pt x="224" y="379"/>
                    </a:lnTo>
                    <a:cubicBezTo>
                      <a:pt x="248" y="410"/>
                      <a:pt x="280" y="424"/>
                      <a:pt x="312" y="425"/>
                    </a:cubicBezTo>
                    <a:lnTo>
                      <a:pt x="312" y="425"/>
                    </a:lnTo>
                    <a:lnTo>
                      <a:pt x="2418" y="2574"/>
                    </a:lnTo>
                    <a:cubicBezTo>
                      <a:pt x="2440" y="2597"/>
                      <a:pt x="2466" y="2607"/>
                      <a:pt x="2490" y="2607"/>
                    </a:cubicBezTo>
                    <a:cubicBezTo>
                      <a:pt x="2573" y="2607"/>
                      <a:pt x="2648" y="2498"/>
                      <a:pt x="2572" y="2421"/>
                    </a:cubicBezTo>
                    <a:lnTo>
                      <a:pt x="229" y="30"/>
                    </a:lnTo>
                    <a:cubicBezTo>
                      <a:pt x="209" y="9"/>
                      <a:pt x="184" y="0"/>
                      <a:pt x="159" y="0"/>
                    </a:cubicBezTo>
                    <a:close/>
                  </a:path>
                </a:pathLst>
              </a:custGeom>
              <a:solidFill>
                <a:srgbClr val="173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g120f3d9c4b6_0_3163"/>
              <p:cNvSpPr/>
              <p:nvPr/>
            </p:nvSpPr>
            <p:spPr>
              <a:xfrm>
                <a:off x="658742" y="2179665"/>
                <a:ext cx="306975" cy="222936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3117" extrusionOk="0">
                    <a:moveTo>
                      <a:pt x="170" y="1"/>
                    </a:moveTo>
                    <a:cubicBezTo>
                      <a:pt x="80" y="1"/>
                      <a:pt x="1" y="111"/>
                      <a:pt x="88" y="180"/>
                    </a:cubicBezTo>
                    <a:cubicBezTo>
                      <a:pt x="1379" y="1209"/>
                      <a:pt x="2712" y="2181"/>
                      <a:pt x="4085" y="3098"/>
                    </a:cubicBezTo>
                    <a:cubicBezTo>
                      <a:pt x="4105" y="3111"/>
                      <a:pt x="4124" y="3117"/>
                      <a:pt x="4142" y="3117"/>
                    </a:cubicBezTo>
                    <a:cubicBezTo>
                      <a:pt x="4232" y="3117"/>
                      <a:pt x="4292" y="2975"/>
                      <a:pt x="4195" y="2910"/>
                    </a:cubicBezTo>
                    <a:cubicBezTo>
                      <a:pt x="2837" y="2004"/>
                      <a:pt x="1519" y="1042"/>
                      <a:pt x="241" y="27"/>
                    </a:cubicBezTo>
                    <a:cubicBezTo>
                      <a:pt x="219" y="9"/>
                      <a:pt x="194" y="1"/>
                      <a:pt x="170" y="1"/>
                    </a:cubicBezTo>
                    <a:close/>
                  </a:path>
                </a:pathLst>
              </a:custGeom>
              <a:solidFill>
                <a:srgbClr val="173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g120f3d9c4b6_0_3163"/>
              <p:cNvSpPr/>
              <p:nvPr/>
            </p:nvSpPr>
            <p:spPr>
              <a:xfrm>
                <a:off x="463344" y="2498081"/>
                <a:ext cx="351676" cy="290453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4061" extrusionOk="0">
                    <a:moveTo>
                      <a:pt x="168" y="0"/>
                    </a:moveTo>
                    <a:cubicBezTo>
                      <a:pt x="79" y="0"/>
                      <a:pt x="1" y="110"/>
                      <a:pt x="85" y="180"/>
                    </a:cubicBezTo>
                    <a:lnTo>
                      <a:pt x="4678" y="4033"/>
                    </a:lnTo>
                    <a:cubicBezTo>
                      <a:pt x="4701" y="4053"/>
                      <a:pt x="4726" y="4061"/>
                      <a:pt x="4750" y="4061"/>
                    </a:cubicBezTo>
                    <a:cubicBezTo>
                      <a:pt x="4839" y="4061"/>
                      <a:pt x="4916" y="3951"/>
                      <a:pt x="4832" y="3880"/>
                    </a:cubicBezTo>
                    <a:lnTo>
                      <a:pt x="4831" y="3880"/>
                    </a:lnTo>
                    <a:lnTo>
                      <a:pt x="239" y="27"/>
                    </a:lnTo>
                    <a:cubicBezTo>
                      <a:pt x="217" y="8"/>
                      <a:pt x="192" y="0"/>
                      <a:pt x="168" y="0"/>
                    </a:cubicBezTo>
                    <a:close/>
                  </a:path>
                </a:pathLst>
              </a:custGeom>
              <a:solidFill>
                <a:srgbClr val="173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g120f3d9c4b6_0_3163"/>
              <p:cNvSpPr/>
              <p:nvPr/>
            </p:nvSpPr>
            <p:spPr>
              <a:xfrm>
                <a:off x="341971" y="3021837"/>
                <a:ext cx="314985" cy="211707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2960" extrusionOk="0">
                    <a:moveTo>
                      <a:pt x="144" y="0"/>
                    </a:moveTo>
                    <a:cubicBezTo>
                      <a:pt x="58" y="0"/>
                      <a:pt x="0" y="140"/>
                      <a:pt x="92" y="209"/>
                    </a:cubicBezTo>
                    <a:cubicBezTo>
                      <a:pt x="1414" y="1189"/>
                      <a:pt x="2782" y="2100"/>
                      <a:pt x="4193" y="2944"/>
                    </a:cubicBezTo>
                    <a:cubicBezTo>
                      <a:pt x="4212" y="2955"/>
                      <a:pt x="4230" y="2960"/>
                      <a:pt x="4247" y="2960"/>
                    </a:cubicBezTo>
                    <a:cubicBezTo>
                      <a:pt x="4341" y="2960"/>
                      <a:pt x="4403" y="2816"/>
                      <a:pt x="4303" y="2756"/>
                    </a:cubicBezTo>
                    <a:lnTo>
                      <a:pt x="4302" y="2756"/>
                    </a:lnTo>
                    <a:cubicBezTo>
                      <a:pt x="2888" y="1911"/>
                      <a:pt x="1522" y="999"/>
                      <a:pt x="201" y="21"/>
                    </a:cubicBezTo>
                    <a:cubicBezTo>
                      <a:pt x="182" y="7"/>
                      <a:pt x="162" y="0"/>
                      <a:pt x="144" y="0"/>
                    </a:cubicBezTo>
                    <a:close/>
                  </a:path>
                </a:pathLst>
              </a:custGeom>
              <a:solidFill>
                <a:srgbClr val="FFF4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g120f3d9c4b6_0_3163"/>
              <p:cNvSpPr/>
              <p:nvPr/>
            </p:nvSpPr>
            <p:spPr>
              <a:xfrm>
                <a:off x="623839" y="3270019"/>
                <a:ext cx="530840" cy="129813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1815" extrusionOk="0">
                    <a:moveTo>
                      <a:pt x="7263" y="0"/>
                    </a:moveTo>
                    <a:cubicBezTo>
                      <a:pt x="7255" y="0"/>
                      <a:pt x="7246" y="1"/>
                      <a:pt x="7237" y="3"/>
                    </a:cubicBezTo>
                    <a:lnTo>
                      <a:pt x="127" y="1601"/>
                    </a:lnTo>
                    <a:cubicBezTo>
                      <a:pt x="0" y="1630"/>
                      <a:pt x="42" y="1814"/>
                      <a:pt x="159" y="1814"/>
                    </a:cubicBezTo>
                    <a:cubicBezTo>
                      <a:pt x="167" y="1814"/>
                      <a:pt x="176" y="1813"/>
                      <a:pt x="185" y="1811"/>
                    </a:cubicBezTo>
                    <a:lnTo>
                      <a:pt x="7294" y="213"/>
                    </a:lnTo>
                    <a:cubicBezTo>
                      <a:pt x="7422" y="184"/>
                      <a:pt x="7380" y="0"/>
                      <a:pt x="7263" y="0"/>
                    </a:cubicBezTo>
                    <a:close/>
                  </a:path>
                </a:pathLst>
              </a:custGeom>
              <a:solidFill>
                <a:srgbClr val="173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g120f3d9c4b6_0_3163"/>
              <p:cNvSpPr/>
              <p:nvPr/>
            </p:nvSpPr>
            <p:spPr>
              <a:xfrm>
                <a:off x="293050" y="3433161"/>
                <a:ext cx="289809" cy="163214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282" extrusionOk="0">
                    <a:moveTo>
                      <a:pt x="159" y="0"/>
                    </a:moveTo>
                    <a:cubicBezTo>
                      <a:pt x="63" y="0"/>
                      <a:pt x="0" y="142"/>
                      <a:pt x="103" y="203"/>
                    </a:cubicBezTo>
                    <a:lnTo>
                      <a:pt x="103" y="203"/>
                    </a:lnTo>
                    <a:lnTo>
                      <a:pt x="103" y="203"/>
                    </a:lnTo>
                    <a:lnTo>
                      <a:pt x="346" y="348"/>
                    </a:lnTo>
                    <a:cubicBezTo>
                      <a:pt x="362" y="358"/>
                      <a:pt x="378" y="363"/>
                      <a:pt x="394" y="364"/>
                    </a:cubicBezTo>
                    <a:lnTo>
                      <a:pt x="394" y="364"/>
                    </a:lnTo>
                    <a:lnTo>
                      <a:pt x="3837" y="2267"/>
                    </a:lnTo>
                    <a:cubicBezTo>
                      <a:pt x="3856" y="2277"/>
                      <a:pt x="3874" y="2282"/>
                      <a:pt x="3891" y="2282"/>
                    </a:cubicBezTo>
                    <a:cubicBezTo>
                      <a:pt x="3988" y="2282"/>
                      <a:pt x="4051" y="2138"/>
                      <a:pt x="3947" y="2080"/>
                    </a:cubicBezTo>
                    <a:lnTo>
                      <a:pt x="212" y="15"/>
                    </a:lnTo>
                    <a:cubicBezTo>
                      <a:pt x="194" y="5"/>
                      <a:pt x="176" y="0"/>
                      <a:pt x="159" y="0"/>
                    </a:cubicBezTo>
                    <a:close/>
                  </a:path>
                </a:pathLst>
              </a:custGeom>
              <a:solidFill>
                <a:srgbClr val="FFF4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4" name="Google Shape;254;g120f3d9c4b6_0_3163"/>
          <p:cNvGrpSpPr/>
          <p:nvPr/>
        </p:nvGrpSpPr>
        <p:grpSpPr>
          <a:xfrm>
            <a:off x="1804517" y="950900"/>
            <a:ext cx="5504477" cy="3941307"/>
            <a:chOff x="1804517" y="950900"/>
            <a:chExt cx="5504477" cy="3941307"/>
          </a:xfrm>
        </p:grpSpPr>
        <p:sp>
          <p:nvSpPr>
            <p:cNvPr id="255" name="Google Shape;255;g120f3d9c4b6_0_3163"/>
            <p:cNvSpPr/>
            <p:nvPr/>
          </p:nvSpPr>
          <p:spPr>
            <a:xfrm rot="5400000">
              <a:off x="2601341" y="339810"/>
              <a:ext cx="3941307" cy="5163486"/>
            </a:xfrm>
            <a:custGeom>
              <a:avLst/>
              <a:gdLst/>
              <a:ahLst/>
              <a:cxnLst/>
              <a:rect l="l" t="t" r="r" b="b"/>
              <a:pathLst>
                <a:path w="39258" h="46045" extrusionOk="0">
                  <a:moveTo>
                    <a:pt x="26843" y="0"/>
                  </a:moveTo>
                  <a:cubicBezTo>
                    <a:pt x="22686" y="0"/>
                    <a:pt x="18533" y="1766"/>
                    <a:pt x="14322" y="1766"/>
                  </a:cubicBezTo>
                  <a:cubicBezTo>
                    <a:pt x="14119" y="1766"/>
                    <a:pt x="13916" y="1761"/>
                    <a:pt x="13713" y="1753"/>
                  </a:cubicBezTo>
                  <a:cubicBezTo>
                    <a:pt x="12550" y="1704"/>
                    <a:pt x="11461" y="1608"/>
                    <a:pt x="10408" y="1608"/>
                  </a:cubicBezTo>
                  <a:cubicBezTo>
                    <a:pt x="8797" y="1608"/>
                    <a:pt x="7272" y="1831"/>
                    <a:pt x="5701" y="2782"/>
                  </a:cubicBezTo>
                  <a:cubicBezTo>
                    <a:pt x="3299" y="4234"/>
                    <a:pt x="1644" y="6537"/>
                    <a:pt x="898" y="9146"/>
                  </a:cubicBezTo>
                  <a:cubicBezTo>
                    <a:pt x="1" y="12277"/>
                    <a:pt x="326" y="15615"/>
                    <a:pt x="1036" y="18790"/>
                  </a:cubicBezTo>
                  <a:cubicBezTo>
                    <a:pt x="2168" y="23852"/>
                    <a:pt x="3629" y="28150"/>
                    <a:pt x="3028" y="33448"/>
                  </a:cubicBezTo>
                  <a:cubicBezTo>
                    <a:pt x="2780" y="35618"/>
                    <a:pt x="2332" y="37845"/>
                    <a:pt x="2923" y="39954"/>
                  </a:cubicBezTo>
                  <a:cubicBezTo>
                    <a:pt x="4151" y="44336"/>
                    <a:pt x="8766" y="46045"/>
                    <a:pt x="13139" y="46045"/>
                  </a:cubicBezTo>
                  <a:cubicBezTo>
                    <a:pt x="14268" y="46045"/>
                    <a:pt x="15381" y="45931"/>
                    <a:pt x="16415" y="45720"/>
                  </a:cubicBezTo>
                  <a:cubicBezTo>
                    <a:pt x="18968" y="45197"/>
                    <a:pt x="21466" y="44415"/>
                    <a:pt x="24044" y="44415"/>
                  </a:cubicBezTo>
                  <a:cubicBezTo>
                    <a:pt x="24495" y="44415"/>
                    <a:pt x="24948" y="44439"/>
                    <a:pt x="25404" y="44493"/>
                  </a:cubicBezTo>
                  <a:cubicBezTo>
                    <a:pt x="26781" y="44653"/>
                    <a:pt x="28175" y="44831"/>
                    <a:pt x="29549" y="44831"/>
                  </a:cubicBezTo>
                  <a:cubicBezTo>
                    <a:pt x="31176" y="44831"/>
                    <a:pt x="32773" y="44581"/>
                    <a:pt x="34274" y="43756"/>
                  </a:cubicBezTo>
                  <a:cubicBezTo>
                    <a:pt x="36837" y="42347"/>
                    <a:pt x="38320" y="39580"/>
                    <a:pt x="38789" y="36794"/>
                  </a:cubicBezTo>
                  <a:cubicBezTo>
                    <a:pt x="39257" y="34007"/>
                    <a:pt x="38848" y="31163"/>
                    <a:pt x="38423" y="28370"/>
                  </a:cubicBezTo>
                  <a:cubicBezTo>
                    <a:pt x="37675" y="23439"/>
                    <a:pt x="38233" y="18957"/>
                    <a:pt x="38494" y="14026"/>
                  </a:cubicBezTo>
                  <a:cubicBezTo>
                    <a:pt x="38613" y="11777"/>
                    <a:pt x="38565" y="9480"/>
                    <a:pt x="37836" y="7340"/>
                  </a:cubicBezTo>
                  <a:cubicBezTo>
                    <a:pt x="36623" y="3785"/>
                    <a:pt x="32750" y="787"/>
                    <a:pt x="28897" y="160"/>
                  </a:cubicBezTo>
                  <a:cubicBezTo>
                    <a:pt x="28212" y="48"/>
                    <a:pt x="27528" y="0"/>
                    <a:pt x="268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g120f3d9c4b6_0_3163"/>
            <p:cNvSpPr/>
            <p:nvPr/>
          </p:nvSpPr>
          <p:spPr>
            <a:xfrm>
              <a:off x="1873048" y="1570825"/>
              <a:ext cx="438675" cy="1651100"/>
            </a:xfrm>
            <a:custGeom>
              <a:avLst/>
              <a:gdLst/>
              <a:ahLst/>
              <a:cxnLst/>
              <a:rect l="l" t="t" r="r" b="b"/>
              <a:pathLst>
                <a:path w="17547" h="66044" extrusionOk="0">
                  <a:moveTo>
                    <a:pt x="17547" y="66044"/>
                  </a:moveTo>
                  <a:cubicBezTo>
                    <a:pt x="1773" y="50270"/>
                    <a:pt x="-6647" y="17845"/>
                    <a:pt x="6739" y="0"/>
                  </a:cubicBez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57" name="Google Shape;257;g120f3d9c4b6_0_3163"/>
            <p:cNvSpPr/>
            <p:nvPr/>
          </p:nvSpPr>
          <p:spPr>
            <a:xfrm>
              <a:off x="6914850" y="1961075"/>
              <a:ext cx="277425" cy="1941325"/>
            </a:xfrm>
            <a:custGeom>
              <a:avLst/>
              <a:gdLst/>
              <a:ahLst/>
              <a:cxnLst/>
              <a:rect l="l" t="t" r="r" b="b"/>
              <a:pathLst>
                <a:path w="11097" h="77653" extrusionOk="0">
                  <a:moveTo>
                    <a:pt x="0" y="0"/>
                  </a:moveTo>
                  <a:cubicBezTo>
                    <a:pt x="0" y="14401"/>
                    <a:pt x="7635" y="27824"/>
                    <a:pt x="10007" y="42029"/>
                  </a:cubicBezTo>
                  <a:cubicBezTo>
                    <a:pt x="11975" y="53815"/>
                    <a:pt x="11343" y="66962"/>
                    <a:pt x="6004" y="77653"/>
                  </a:cubicBez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58" name="Google Shape;258;g120f3d9c4b6_0_3163"/>
            <p:cNvSpPr/>
            <p:nvPr/>
          </p:nvSpPr>
          <p:spPr>
            <a:xfrm rot="-1678930">
              <a:off x="7005761" y="2101756"/>
              <a:ext cx="275251" cy="187827"/>
            </a:xfrm>
            <a:custGeom>
              <a:avLst/>
              <a:gdLst/>
              <a:ahLst/>
              <a:cxnLst/>
              <a:rect l="l" t="t" r="r" b="b"/>
              <a:pathLst>
                <a:path w="11050" h="7540" extrusionOk="0">
                  <a:moveTo>
                    <a:pt x="8100" y="1"/>
                  </a:moveTo>
                  <a:cubicBezTo>
                    <a:pt x="7014" y="1"/>
                    <a:pt x="5905" y="606"/>
                    <a:pt x="5031" y="1160"/>
                  </a:cubicBezTo>
                  <a:cubicBezTo>
                    <a:pt x="3844" y="1914"/>
                    <a:pt x="2717" y="2877"/>
                    <a:pt x="1780" y="3926"/>
                  </a:cubicBezTo>
                  <a:cubicBezTo>
                    <a:pt x="843" y="4976"/>
                    <a:pt x="104" y="6138"/>
                    <a:pt x="0" y="7540"/>
                  </a:cubicBezTo>
                  <a:cubicBezTo>
                    <a:pt x="770" y="6279"/>
                    <a:pt x="2034" y="5341"/>
                    <a:pt x="3063" y="4768"/>
                  </a:cubicBezTo>
                  <a:cubicBezTo>
                    <a:pt x="4091" y="4195"/>
                    <a:pt x="5290" y="3997"/>
                    <a:pt x="6467" y="3945"/>
                  </a:cubicBezTo>
                  <a:cubicBezTo>
                    <a:pt x="7009" y="3922"/>
                    <a:pt x="7653" y="3944"/>
                    <a:pt x="8195" y="3901"/>
                  </a:cubicBezTo>
                  <a:cubicBezTo>
                    <a:pt x="10050" y="3755"/>
                    <a:pt x="11050" y="1114"/>
                    <a:pt x="9194" y="238"/>
                  </a:cubicBezTo>
                  <a:cubicBezTo>
                    <a:pt x="8839" y="71"/>
                    <a:pt x="8471" y="1"/>
                    <a:pt x="8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g120f3d9c4b6_0_3163"/>
            <p:cNvSpPr/>
            <p:nvPr/>
          </p:nvSpPr>
          <p:spPr>
            <a:xfrm rot="9164587">
              <a:off x="1832252" y="3366621"/>
              <a:ext cx="275236" cy="187834"/>
            </a:xfrm>
            <a:custGeom>
              <a:avLst/>
              <a:gdLst/>
              <a:ahLst/>
              <a:cxnLst/>
              <a:rect l="l" t="t" r="r" b="b"/>
              <a:pathLst>
                <a:path w="11050" h="7540" extrusionOk="0">
                  <a:moveTo>
                    <a:pt x="8100" y="1"/>
                  </a:moveTo>
                  <a:cubicBezTo>
                    <a:pt x="7014" y="1"/>
                    <a:pt x="5905" y="606"/>
                    <a:pt x="5031" y="1160"/>
                  </a:cubicBezTo>
                  <a:cubicBezTo>
                    <a:pt x="3844" y="1914"/>
                    <a:pt x="2717" y="2877"/>
                    <a:pt x="1780" y="3926"/>
                  </a:cubicBezTo>
                  <a:cubicBezTo>
                    <a:pt x="843" y="4976"/>
                    <a:pt x="104" y="6138"/>
                    <a:pt x="0" y="7540"/>
                  </a:cubicBezTo>
                  <a:cubicBezTo>
                    <a:pt x="770" y="6279"/>
                    <a:pt x="2034" y="5341"/>
                    <a:pt x="3063" y="4768"/>
                  </a:cubicBezTo>
                  <a:cubicBezTo>
                    <a:pt x="4091" y="4195"/>
                    <a:pt x="5290" y="3997"/>
                    <a:pt x="6467" y="3945"/>
                  </a:cubicBezTo>
                  <a:cubicBezTo>
                    <a:pt x="7009" y="3922"/>
                    <a:pt x="7653" y="3944"/>
                    <a:pt x="8195" y="3901"/>
                  </a:cubicBezTo>
                  <a:cubicBezTo>
                    <a:pt x="10050" y="3755"/>
                    <a:pt x="11050" y="1114"/>
                    <a:pt x="9194" y="238"/>
                  </a:cubicBezTo>
                  <a:cubicBezTo>
                    <a:pt x="8839" y="71"/>
                    <a:pt x="8471" y="1"/>
                    <a:pt x="8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g120f3d9c4b6_0_3163"/>
            <p:cNvSpPr/>
            <p:nvPr/>
          </p:nvSpPr>
          <p:spPr>
            <a:xfrm>
              <a:off x="2075720" y="3833250"/>
              <a:ext cx="1556900" cy="962350"/>
            </a:xfrm>
            <a:custGeom>
              <a:avLst/>
              <a:gdLst/>
              <a:ahLst/>
              <a:cxnLst/>
              <a:rect l="l" t="t" r="r" b="b"/>
              <a:pathLst>
                <a:path w="62276" h="38494" extrusionOk="0">
                  <a:moveTo>
                    <a:pt x="62276" y="38427"/>
                  </a:moveTo>
                  <a:cubicBezTo>
                    <a:pt x="46652" y="38427"/>
                    <a:pt x="29560" y="39504"/>
                    <a:pt x="15844" y="32022"/>
                  </a:cubicBezTo>
                  <a:cubicBezTo>
                    <a:pt x="10368" y="29034"/>
                    <a:pt x="4292" y="25348"/>
                    <a:pt x="1834" y="19614"/>
                  </a:cubicBezTo>
                  <a:cubicBezTo>
                    <a:pt x="-755" y="13574"/>
                    <a:pt x="-811" y="4647"/>
                    <a:pt x="3836" y="0"/>
                  </a:cubicBez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61" name="Google Shape;261;g120f3d9c4b6_0_3163"/>
          <p:cNvSpPr txBox="1">
            <a:spLocks noGrp="1"/>
          </p:cNvSpPr>
          <p:nvPr>
            <p:ph type="title"/>
          </p:nvPr>
        </p:nvSpPr>
        <p:spPr>
          <a:xfrm>
            <a:off x="2599800" y="557100"/>
            <a:ext cx="39444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62" name="Google Shape;262;g120f3d9c4b6_0_3163"/>
          <p:cNvSpPr txBox="1">
            <a:spLocks noGrp="1"/>
          </p:cNvSpPr>
          <p:nvPr>
            <p:ph type="title" idx="2" hasCustomPrompt="1"/>
          </p:nvPr>
        </p:nvSpPr>
        <p:spPr>
          <a:xfrm>
            <a:off x="2645025" y="1438238"/>
            <a:ext cx="1381800" cy="6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3" name="Google Shape;263;g120f3d9c4b6_0_3163"/>
          <p:cNvSpPr txBox="1">
            <a:spLocks noGrp="1"/>
          </p:cNvSpPr>
          <p:nvPr>
            <p:ph type="title" idx="3"/>
          </p:nvPr>
        </p:nvSpPr>
        <p:spPr>
          <a:xfrm>
            <a:off x="2308575" y="2043736"/>
            <a:ext cx="20547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g120f3d9c4b6_0_3163"/>
          <p:cNvSpPr txBox="1">
            <a:spLocks noGrp="1"/>
          </p:cNvSpPr>
          <p:nvPr>
            <p:ph type="subTitle" idx="1"/>
          </p:nvPr>
        </p:nvSpPr>
        <p:spPr>
          <a:xfrm>
            <a:off x="2216175" y="2339186"/>
            <a:ext cx="2239500" cy="5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5" name="Google Shape;265;g120f3d9c4b6_0_3163"/>
          <p:cNvSpPr txBox="1">
            <a:spLocks noGrp="1"/>
          </p:cNvSpPr>
          <p:nvPr>
            <p:ph type="title" idx="4" hasCustomPrompt="1"/>
          </p:nvPr>
        </p:nvSpPr>
        <p:spPr>
          <a:xfrm>
            <a:off x="5117175" y="1438238"/>
            <a:ext cx="1381800" cy="6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6" name="Google Shape;266;g120f3d9c4b6_0_3163"/>
          <p:cNvSpPr txBox="1">
            <a:spLocks noGrp="1"/>
          </p:cNvSpPr>
          <p:nvPr>
            <p:ph type="title" idx="5"/>
          </p:nvPr>
        </p:nvSpPr>
        <p:spPr>
          <a:xfrm>
            <a:off x="4780725" y="2043736"/>
            <a:ext cx="20547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7" name="Google Shape;267;g120f3d9c4b6_0_3163"/>
          <p:cNvSpPr txBox="1">
            <a:spLocks noGrp="1"/>
          </p:cNvSpPr>
          <p:nvPr>
            <p:ph type="subTitle" idx="6"/>
          </p:nvPr>
        </p:nvSpPr>
        <p:spPr>
          <a:xfrm>
            <a:off x="4688325" y="2339186"/>
            <a:ext cx="2239500" cy="5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g120f3d9c4b6_0_3163"/>
          <p:cNvSpPr txBox="1">
            <a:spLocks noGrp="1"/>
          </p:cNvSpPr>
          <p:nvPr>
            <p:ph type="title" idx="7" hasCustomPrompt="1"/>
          </p:nvPr>
        </p:nvSpPr>
        <p:spPr>
          <a:xfrm>
            <a:off x="2645025" y="2946741"/>
            <a:ext cx="1381800" cy="6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g120f3d9c4b6_0_3163"/>
          <p:cNvSpPr txBox="1">
            <a:spLocks noGrp="1"/>
          </p:cNvSpPr>
          <p:nvPr>
            <p:ph type="title" idx="8"/>
          </p:nvPr>
        </p:nvSpPr>
        <p:spPr>
          <a:xfrm>
            <a:off x="2308575" y="3552239"/>
            <a:ext cx="20547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g120f3d9c4b6_0_3163"/>
          <p:cNvSpPr txBox="1">
            <a:spLocks noGrp="1"/>
          </p:cNvSpPr>
          <p:nvPr>
            <p:ph type="subTitle" idx="9"/>
          </p:nvPr>
        </p:nvSpPr>
        <p:spPr>
          <a:xfrm>
            <a:off x="2216175" y="3847689"/>
            <a:ext cx="2239500" cy="5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71" name="Google Shape;271;g120f3d9c4b6_0_3163"/>
          <p:cNvSpPr txBox="1">
            <a:spLocks noGrp="1"/>
          </p:cNvSpPr>
          <p:nvPr>
            <p:ph type="title" idx="13" hasCustomPrompt="1"/>
          </p:nvPr>
        </p:nvSpPr>
        <p:spPr>
          <a:xfrm>
            <a:off x="5117175" y="2946741"/>
            <a:ext cx="1381800" cy="6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2" name="Google Shape;272;g120f3d9c4b6_0_3163"/>
          <p:cNvSpPr txBox="1">
            <a:spLocks noGrp="1"/>
          </p:cNvSpPr>
          <p:nvPr>
            <p:ph type="title" idx="14"/>
          </p:nvPr>
        </p:nvSpPr>
        <p:spPr>
          <a:xfrm>
            <a:off x="4780725" y="3552239"/>
            <a:ext cx="20547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73" name="Google Shape;273;g120f3d9c4b6_0_3163"/>
          <p:cNvSpPr txBox="1">
            <a:spLocks noGrp="1"/>
          </p:cNvSpPr>
          <p:nvPr>
            <p:ph type="subTitle" idx="15"/>
          </p:nvPr>
        </p:nvSpPr>
        <p:spPr>
          <a:xfrm>
            <a:off x="4688325" y="3847689"/>
            <a:ext cx="2239500" cy="5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SECTION_HEADER_1">
    <p:bg>
      <p:bgPr>
        <a:solidFill>
          <a:schemeClr val="accent2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20f3d9c4b6_0_3232"/>
          <p:cNvSpPr txBox="1">
            <a:spLocks noGrp="1"/>
          </p:cNvSpPr>
          <p:nvPr>
            <p:ph type="title"/>
          </p:nvPr>
        </p:nvSpPr>
        <p:spPr>
          <a:xfrm>
            <a:off x="5629075" y="2385375"/>
            <a:ext cx="22668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76" name="Google Shape;276;g120f3d9c4b6_0_3232"/>
          <p:cNvSpPr txBox="1">
            <a:spLocks noGrp="1"/>
          </p:cNvSpPr>
          <p:nvPr>
            <p:ph type="subTitle" idx="1"/>
          </p:nvPr>
        </p:nvSpPr>
        <p:spPr>
          <a:xfrm>
            <a:off x="5629075" y="2863705"/>
            <a:ext cx="24705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grpSp>
        <p:nvGrpSpPr>
          <p:cNvPr id="277" name="Google Shape;277;g120f3d9c4b6_0_3232"/>
          <p:cNvGrpSpPr/>
          <p:nvPr/>
        </p:nvGrpSpPr>
        <p:grpSpPr>
          <a:xfrm rot="3174537">
            <a:off x="746737" y="889596"/>
            <a:ext cx="1093374" cy="1755743"/>
            <a:chOff x="1760455" y="-1283644"/>
            <a:chExt cx="1093344" cy="1755695"/>
          </a:xfrm>
        </p:grpSpPr>
        <p:sp>
          <p:nvSpPr>
            <p:cNvPr id="278" name="Google Shape;278;g120f3d9c4b6_0_3232"/>
            <p:cNvSpPr/>
            <p:nvPr/>
          </p:nvSpPr>
          <p:spPr>
            <a:xfrm>
              <a:off x="1760455" y="-1283644"/>
              <a:ext cx="1093344" cy="1755695"/>
            </a:xfrm>
            <a:custGeom>
              <a:avLst/>
              <a:gdLst/>
              <a:ahLst/>
              <a:cxnLst/>
              <a:rect l="l" t="t" r="r" b="b"/>
              <a:pathLst>
                <a:path w="29500" h="47368" extrusionOk="0">
                  <a:moveTo>
                    <a:pt x="6525" y="0"/>
                  </a:moveTo>
                  <a:cubicBezTo>
                    <a:pt x="4147" y="0"/>
                    <a:pt x="1651" y="1871"/>
                    <a:pt x="1054" y="4056"/>
                  </a:cubicBezTo>
                  <a:cubicBezTo>
                    <a:pt x="166" y="7309"/>
                    <a:pt x="3033" y="10140"/>
                    <a:pt x="3955" y="13055"/>
                  </a:cubicBezTo>
                  <a:cubicBezTo>
                    <a:pt x="4182" y="13777"/>
                    <a:pt x="4317" y="14561"/>
                    <a:pt x="4115" y="15291"/>
                  </a:cubicBezTo>
                  <a:cubicBezTo>
                    <a:pt x="3328" y="18137"/>
                    <a:pt x="1" y="19216"/>
                    <a:pt x="1705" y="22706"/>
                  </a:cubicBezTo>
                  <a:cubicBezTo>
                    <a:pt x="3983" y="27371"/>
                    <a:pt x="8912" y="29957"/>
                    <a:pt x="12451" y="33626"/>
                  </a:cubicBezTo>
                  <a:cubicBezTo>
                    <a:pt x="16276" y="37589"/>
                    <a:pt x="16957" y="43409"/>
                    <a:pt x="20715" y="47367"/>
                  </a:cubicBezTo>
                  <a:lnTo>
                    <a:pt x="24811" y="47053"/>
                  </a:lnTo>
                  <a:cubicBezTo>
                    <a:pt x="21939" y="39311"/>
                    <a:pt x="29500" y="28422"/>
                    <a:pt x="21990" y="22294"/>
                  </a:cubicBezTo>
                  <a:cubicBezTo>
                    <a:pt x="19362" y="20148"/>
                    <a:pt x="16226" y="18534"/>
                    <a:pt x="14001" y="15922"/>
                  </a:cubicBezTo>
                  <a:cubicBezTo>
                    <a:pt x="12083" y="13671"/>
                    <a:pt x="11170" y="10878"/>
                    <a:pt x="10700" y="8002"/>
                  </a:cubicBezTo>
                  <a:cubicBezTo>
                    <a:pt x="10327" y="5716"/>
                    <a:pt x="10804" y="1609"/>
                    <a:pt x="8291" y="392"/>
                  </a:cubicBezTo>
                  <a:cubicBezTo>
                    <a:pt x="7733" y="122"/>
                    <a:pt x="7133" y="0"/>
                    <a:pt x="6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g120f3d9c4b6_0_3232"/>
            <p:cNvSpPr/>
            <p:nvPr/>
          </p:nvSpPr>
          <p:spPr>
            <a:xfrm>
              <a:off x="2009033" y="-1103397"/>
              <a:ext cx="557198" cy="1500465"/>
            </a:xfrm>
            <a:custGeom>
              <a:avLst/>
              <a:gdLst/>
              <a:ahLst/>
              <a:cxnLst/>
              <a:rect l="l" t="t" r="r" b="b"/>
              <a:pathLst>
                <a:path w="15034" h="40482" extrusionOk="0">
                  <a:moveTo>
                    <a:pt x="73" y="0"/>
                  </a:moveTo>
                  <a:cubicBezTo>
                    <a:pt x="35" y="0"/>
                    <a:pt x="0" y="24"/>
                    <a:pt x="3" y="73"/>
                  </a:cubicBezTo>
                  <a:cubicBezTo>
                    <a:pt x="222" y="3423"/>
                    <a:pt x="456" y="6830"/>
                    <a:pt x="1790" y="9956"/>
                  </a:cubicBezTo>
                  <a:cubicBezTo>
                    <a:pt x="3195" y="13246"/>
                    <a:pt x="5489" y="16151"/>
                    <a:pt x="7200" y="19288"/>
                  </a:cubicBezTo>
                  <a:cubicBezTo>
                    <a:pt x="8976" y="22544"/>
                    <a:pt x="10520" y="25922"/>
                    <a:pt x="11821" y="29395"/>
                  </a:cubicBezTo>
                  <a:cubicBezTo>
                    <a:pt x="13139" y="32912"/>
                    <a:pt x="14439" y="36599"/>
                    <a:pt x="14784" y="40362"/>
                  </a:cubicBezTo>
                  <a:cubicBezTo>
                    <a:pt x="14790" y="40441"/>
                    <a:pt x="14854" y="40481"/>
                    <a:pt x="14916" y="40481"/>
                  </a:cubicBezTo>
                  <a:cubicBezTo>
                    <a:pt x="14976" y="40481"/>
                    <a:pt x="15033" y="40442"/>
                    <a:pt x="15031" y="40362"/>
                  </a:cubicBezTo>
                  <a:cubicBezTo>
                    <a:pt x="14950" y="36842"/>
                    <a:pt x="13691" y="33390"/>
                    <a:pt x="12486" y="30116"/>
                  </a:cubicBezTo>
                  <a:cubicBezTo>
                    <a:pt x="11293" y="26881"/>
                    <a:pt x="9897" y="23727"/>
                    <a:pt x="8305" y="20670"/>
                  </a:cubicBezTo>
                  <a:cubicBezTo>
                    <a:pt x="6642" y="17472"/>
                    <a:pt x="4566" y="14541"/>
                    <a:pt x="2821" y="11397"/>
                  </a:cubicBezTo>
                  <a:cubicBezTo>
                    <a:pt x="883" y="7902"/>
                    <a:pt x="477" y="3988"/>
                    <a:pt x="154" y="73"/>
                  </a:cubicBezTo>
                  <a:cubicBezTo>
                    <a:pt x="150" y="25"/>
                    <a:pt x="110" y="0"/>
                    <a:pt x="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g120f3d9c4b6_0_3232"/>
            <p:cNvSpPr/>
            <p:nvPr/>
          </p:nvSpPr>
          <p:spPr>
            <a:xfrm>
              <a:off x="1863044" y="-653687"/>
              <a:ext cx="437856" cy="270463"/>
            </a:xfrm>
            <a:custGeom>
              <a:avLst/>
              <a:gdLst/>
              <a:ahLst/>
              <a:cxnLst/>
              <a:rect l="l" t="t" r="r" b="b"/>
              <a:pathLst>
                <a:path w="11814" h="7297" extrusionOk="0">
                  <a:moveTo>
                    <a:pt x="131" y="0"/>
                  </a:moveTo>
                  <a:cubicBezTo>
                    <a:pt x="53" y="0"/>
                    <a:pt x="1" y="111"/>
                    <a:pt x="84" y="155"/>
                  </a:cubicBezTo>
                  <a:cubicBezTo>
                    <a:pt x="4109" y="2290"/>
                    <a:pt x="7787" y="4837"/>
                    <a:pt x="11616" y="7282"/>
                  </a:cubicBezTo>
                  <a:cubicBezTo>
                    <a:pt x="11632" y="7292"/>
                    <a:pt x="11648" y="7297"/>
                    <a:pt x="11664" y="7297"/>
                  </a:cubicBezTo>
                  <a:cubicBezTo>
                    <a:pt x="11744" y="7297"/>
                    <a:pt x="11813" y="7185"/>
                    <a:pt x="11739" y="7122"/>
                  </a:cubicBezTo>
                  <a:cubicBezTo>
                    <a:pt x="8302" y="4240"/>
                    <a:pt x="4183" y="1975"/>
                    <a:pt x="170" y="9"/>
                  </a:cubicBezTo>
                  <a:cubicBezTo>
                    <a:pt x="157" y="3"/>
                    <a:pt x="144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g120f3d9c4b6_0_3232"/>
            <p:cNvSpPr/>
            <p:nvPr/>
          </p:nvSpPr>
          <p:spPr>
            <a:xfrm>
              <a:off x="1870197" y="-356463"/>
              <a:ext cx="490782" cy="160714"/>
            </a:xfrm>
            <a:custGeom>
              <a:avLst/>
              <a:gdLst/>
              <a:ahLst/>
              <a:cxnLst/>
              <a:rect l="l" t="t" r="r" b="b"/>
              <a:pathLst>
                <a:path w="13242" h="4336" extrusionOk="0">
                  <a:moveTo>
                    <a:pt x="87" y="1"/>
                  </a:moveTo>
                  <a:cubicBezTo>
                    <a:pt x="13" y="1"/>
                    <a:pt x="0" y="121"/>
                    <a:pt x="74" y="138"/>
                  </a:cubicBezTo>
                  <a:cubicBezTo>
                    <a:pt x="2297" y="675"/>
                    <a:pt x="4521" y="1068"/>
                    <a:pt x="6706" y="1772"/>
                  </a:cubicBezTo>
                  <a:cubicBezTo>
                    <a:pt x="8889" y="2476"/>
                    <a:pt x="10931" y="3444"/>
                    <a:pt x="13041" y="4326"/>
                  </a:cubicBezTo>
                  <a:cubicBezTo>
                    <a:pt x="13056" y="4332"/>
                    <a:pt x="13070" y="4335"/>
                    <a:pt x="13083" y="4335"/>
                  </a:cubicBezTo>
                  <a:cubicBezTo>
                    <a:pt x="13188" y="4335"/>
                    <a:pt x="13241" y="4160"/>
                    <a:pt x="13135" y="4099"/>
                  </a:cubicBezTo>
                  <a:cubicBezTo>
                    <a:pt x="11176" y="2968"/>
                    <a:pt x="8933" y="2171"/>
                    <a:pt x="6782" y="1495"/>
                  </a:cubicBezTo>
                  <a:cubicBezTo>
                    <a:pt x="4631" y="817"/>
                    <a:pt x="2347" y="178"/>
                    <a:pt x="92" y="1"/>
                  </a:cubicBezTo>
                  <a:cubicBezTo>
                    <a:pt x="90" y="1"/>
                    <a:pt x="89" y="1"/>
                    <a:pt x="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g120f3d9c4b6_0_3232"/>
            <p:cNvSpPr/>
            <p:nvPr/>
          </p:nvSpPr>
          <p:spPr>
            <a:xfrm>
              <a:off x="2386922" y="-529668"/>
              <a:ext cx="73606" cy="302784"/>
            </a:xfrm>
            <a:custGeom>
              <a:avLst/>
              <a:gdLst/>
              <a:ahLst/>
              <a:cxnLst/>
              <a:rect l="l" t="t" r="r" b="b"/>
              <a:pathLst>
                <a:path w="1986" h="8169" extrusionOk="0">
                  <a:moveTo>
                    <a:pt x="1919" y="0"/>
                  </a:moveTo>
                  <a:cubicBezTo>
                    <a:pt x="1893" y="0"/>
                    <a:pt x="1868" y="14"/>
                    <a:pt x="1863" y="43"/>
                  </a:cubicBezTo>
                  <a:cubicBezTo>
                    <a:pt x="1394" y="2764"/>
                    <a:pt x="539" y="5383"/>
                    <a:pt x="11" y="8080"/>
                  </a:cubicBezTo>
                  <a:cubicBezTo>
                    <a:pt x="1" y="8127"/>
                    <a:pt x="45" y="8168"/>
                    <a:pt x="85" y="8168"/>
                  </a:cubicBezTo>
                  <a:cubicBezTo>
                    <a:pt x="105" y="8168"/>
                    <a:pt x="124" y="8158"/>
                    <a:pt x="134" y="8133"/>
                  </a:cubicBezTo>
                  <a:cubicBezTo>
                    <a:pt x="1212" y="5644"/>
                    <a:pt x="1634" y="2732"/>
                    <a:pt x="1981" y="59"/>
                  </a:cubicBezTo>
                  <a:cubicBezTo>
                    <a:pt x="1986" y="22"/>
                    <a:pt x="1952" y="0"/>
                    <a:pt x="19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g120f3d9c4b6_0_3232"/>
            <p:cNvSpPr/>
            <p:nvPr/>
          </p:nvSpPr>
          <p:spPr>
            <a:xfrm>
              <a:off x="2400895" y="-410800"/>
              <a:ext cx="97919" cy="282213"/>
            </a:xfrm>
            <a:custGeom>
              <a:avLst/>
              <a:gdLst/>
              <a:ahLst/>
              <a:cxnLst/>
              <a:rect l="l" t="t" r="r" b="b"/>
              <a:pathLst>
                <a:path w="2642" h="7614" extrusionOk="0">
                  <a:moveTo>
                    <a:pt x="2443" y="0"/>
                  </a:moveTo>
                  <a:cubicBezTo>
                    <a:pt x="2378" y="0"/>
                    <a:pt x="2313" y="35"/>
                    <a:pt x="2288" y="115"/>
                  </a:cubicBezTo>
                  <a:cubicBezTo>
                    <a:pt x="1513" y="2555"/>
                    <a:pt x="593" y="4996"/>
                    <a:pt x="18" y="7493"/>
                  </a:cubicBezTo>
                  <a:cubicBezTo>
                    <a:pt x="0" y="7569"/>
                    <a:pt x="55" y="7614"/>
                    <a:pt x="112" y="7614"/>
                  </a:cubicBezTo>
                  <a:cubicBezTo>
                    <a:pt x="151" y="7614"/>
                    <a:pt x="191" y="7593"/>
                    <a:pt x="210" y="7546"/>
                  </a:cubicBezTo>
                  <a:cubicBezTo>
                    <a:pt x="1176" y="5171"/>
                    <a:pt x="1831" y="2645"/>
                    <a:pt x="2603" y="201"/>
                  </a:cubicBezTo>
                  <a:cubicBezTo>
                    <a:pt x="2641" y="80"/>
                    <a:pt x="2542" y="0"/>
                    <a:pt x="24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g120f3d9c4b6_0_3232"/>
            <p:cNvSpPr/>
            <p:nvPr/>
          </p:nvSpPr>
          <p:spPr>
            <a:xfrm>
              <a:off x="2282184" y="11333"/>
              <a:ext cx="236718" cy="141255"/>
            </a:xfrm>
            <a:custGeom>
              <a:avLst/>
              <a:gdLst/>
              <a:ahLst/>
              <a:cxnLst/>
              <a:rect l="l" t="t" r="r" b="b"/>
              <a:pathLst>
                <a:path w="6387" h="3811" extrusionOk="0">
                  <a:moveTo>
                    <a:pt x="146" y="0"/>
                  </a:moveTo>
                  <a:cubicBezTo>
                    <a:pt x="35" y="0"/>
                    <a:pt x="0" y="182"/>
                    <a:pt x="123" y="224"/>
                  </a:cubicBezTo>
                  <a:lnTo>
                    <a:pt x="124" y="224"/>
                  </a:lnTo>
                  <a:cubicBezTo>
                    <a:pt x="2477" y="1022"/>
                    <a:pt x="4267" y="2351"/>
                    <a:pt x="6242" y="3796"/>
                  </a:cubicBezTo>
                  <a:cubicBezTo>
                    <a:pt x="6256" y="3806"/>
                    <a:pt x="6271" y="3811"/>
                    <a:pt x="6284" y="3811"/>
                  </a:cubicBezTo>
                  <a:cubicBezTo>
                    <a:pt x="6344" y="3811"/>
                    <a:pt x="6387" y="3721"/>
                    <a:pt x="6340" y="3669"/>
                  </a:cubicBezTo>
                  <a:cubicBezTo>
                    <a:pt x="4785" y="1874"/>
                    <a:pt x="2406" y="729"/>
                    <a:pt x="184" y="7"/>
                  </a:cubicBezTo>
                  <a:cubicBezTo>
                    <a:pt x="170" y="2"/>
                    <a:pt x="158" y="0"/>
                    <a:pt x="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g120f3d9c4b6_0_3232"/>
            <p:cNvSpPr/>
            <p:nvPr/>
          </p:nvSpPr>
          <p:spPr>
            <a:xfrm>
              <a:off x="2552703" y="-206202"/>
              <a:ext cx="112633" cy="344408"/>
            </a:xfrm>
            <a:custGeom>
              <a:avLst/>
              <a:gdLst/>
              <a:ahLst/>
              <a:cxnLst/>
              <a:rect l="l" t="t" r="r" b="b"/>
              <a:pathLst>
                <a:path w="3039" h="9292" extrusionOk="0">
                  <a:moveTo>
                    <a:pt x="2910" y="1"/>
                  </a:moveTo>
                  <a:cubicBezTo>
                    <a:pt x="2868" y="1"/>
                    <a:pt x="2825" y="23"/>
                    <a:pt x="2808" y="75"/>
                  </a:cubicBezTo>
                  <a:lnTo>
                    <a:pt x="2807" y="75"/>
                  </a:lnTo>
                  <a:cubicBezTo>
                    <a:pt x="1789" y="3051"/>
                    <a:pt x="701" y="6073"/>
                    <a:pt x="20" y="9149"/>
                  </a:cubicBezTo>
                  <a:cubicBezTo>
                    <a:pt x="1" y="9237"/>
                    <a:pt x="67" y="9292"/>
                    <a:pt x="134" y="9292"/>
                  </a:cubicBezTo>
                  <a:cubicBezTo>
                    <a:pt x="179" y="9292"/>
                    <a:pt x="224" y="9267"/>
                    <a:pt x="245" y="9210"/>
                  </a:cubicBezTo>
                  <a:cubicBezTo>
                    <a:pt x="1311" y="6240"/>
                    <a:pt x="2093" y="3150"/>
                    <a:pt x="3014" y="132"/>
                  </a:cubicBezTo>
                  <a:cubicBezTo>
                    <a:pt x="3038" y="52"/>
                    <a:pt x="2974" y="1"/>
                    <a:pt x="29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g120f3d9c4b6_0_3232"/>
          <p:cNvGrpSpPr/>
          <p:nvPr/>
        </p:nvGrpSpPr>
        <p:grpSpPr>
          <a:xfrm rot="1297352">
            <a:off x="-259846" y="3314263"/>
            <a:ext cx="2020373" cy="1682669"/>
            <a:chOff x="2505152" y="3558416"/>
            <a:chExt cx="2326524" cy="1937647"/>
          </a:xfrm>
        </p:grpSpPr>
        <p:sp>
          <p:nvSpPr>
            <p:cNvPr id="287" name="Google Shape;287;g120f3d9c4b6_0_3232"/>
            <p:cNvSpPr/>
            <p:nvPr/>
          </p:nvSpPr>
          <p:spPr>
            <a:xfrm flipH="1">
              <a:off x="3826319" y="4592938"/>
              <a:ext cx="85133" cy="349931"/>
            </a:xfrm>
            <a:custGeom>
              <a:avLst/>
              <a:gdLst/>
              <a:ahLst/>
              <a:cxnLst/>
              <a:rect l="l" t="t" r="r" b="b"/>
              <a:pathLst>
                <a:path w="2297" h="9441" extrusionOk="0">
                  <a:moveTo>
                    <a:pt x="72" y="0"/>
                  </a:moveTo>
                  <a:cubicBezTo>
                    <a:pt x="36" y="0"/>
                    <a:pt x="1" y="29"/>
                    <a:pt x="15" y="74"/>
                  </a:cubicBezTo>
                  <a:cubicBezTo>
                    <a:pt x="952" y="3134"/>
                    <a:pt x="1291" y="6330"/>
                    <a:pt x="2162" y="9392"/>
                  </a:cubicBezTo>
                  <a:cubicBezTo>
                    <a:pt x="2171" y="9425"/>
                    <a:pt x="2200" y="9440"/>
                    <a:pt x="2228" y="9440"/>
                  </a:cubicBezTo>
                  <a:cubicBezTo>
                    <a:pt x="2263" y="9440"/>
                    <a:pt x="2297" y="9417"/>
                    <a:pt x="2294" y="9375"/>
                  </a:cubicBezTo>
                  <a:cubicBezTo>
                    <a:pt x="2135" y="6275"/>
                    <a:pt x="1142" y="2962"/>
                    <a:pt x="131" y="42"/>
                  </a:cubicBezTo>
                  <a:cubicBezTo>
                    <a:pt x="120" y="13"/>
                    <a:pt x="96" y="0"/>
                    <a:pt x="72" y="0"/>
                  </a:cubicBezTo>
                  <a:close/>
                </a:path>
              </a:pathLst>
            </a:custGeom>
            <a:solidFill>
              <a:srgbClr val="0F2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g120f3d9c4b6_0_3232"/>
            <p:cNvSpPr/>
            <p:nvPr/>
          </p:nvSpPr>
          <p:spPr>
            <a:xfrm flipH="1">
              <a:off x="3768093" y="4687861"/>
              <a:ext cx="58336" cy="305304"/>
            </a:xfrm>
            <a:custGeom>
              <a:avLst/>
              <a:gdLst/>
              <a:ahLst/>
              <a:cxnLst/>
              <a:rect l="l" t="t" r="r" b="b"/>
              <a:pathLst>
                <a:path w="1574" h="8237" extrusionOk="0">
                  <a:moveTo>
                    <a:pt x="201" y="0"/>
                  </a:moveTo>
                  <a:cubicBezTo>
                    <a:pt x="106" y="0"/>
                    <a:pt x="0" y="81"/>
                    <a:pt x="20" y="205"/>
                  </a:cubicBezTo>
                  <a:cubicBezTo>
                    <a:pt x="446" y="2851"/>
                    <a:pt x="744" y="5560"/>
                    <a:pt x="1373" y="8166"/>
                  </a:cubicBezTo>
                  <a:cubicBezTo>
                    <a:pt x="1384" y="8214"/>
                    <a:pt x="1426" y="8236"/>
                    <a:pt x="1469" y="8236"/>
                  </a:cubicBezTo>
                  <a:cubicBezTo>
                    <a:pt x="1521" y="8236"/>
                    <a:pt x="1574" y="8202"/>
                    <a:pt x="1569" y="8139"/>
                  </a:cubicBezTo>
                  <a:cubicBezTo>
                    <a:pt x="1343" y="5455"/>
                    <a:pt x="767" y="2777"/>
                    <a:pt x="336" y="118"/>
                  </a:cubicBezTo>
                  <a:cubicBezTo>
                    <a:pt x="322" y="36"/>
                    <a:pt x="264" y="0"/>
                    <a:pt x="201" y="0"/>
                  </a:cubicBezTo>
                  <a:close/>
                </a:path>
              </a:pathLst>
            </a:custGeom>
            <a:solidFill>
              <a:srgbClr val="0F2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9" name="Google Shape;289;g120f3d9c4b6_0_3232"/>
            <p:cNvGrpSpPr/>
            <p:nvPr/>
          </p:nvGrpSpPr>
          <p:grpSpPr>
            <a:xfrm flipH="1">
              <a:off x="3235876" y="4086074"/>
              <a:ext cx="1595800" cy="1409990"/>
              <a:chOff x="2505152" y="4086074"/>
              <a:chExt cx="1595800" cy="1409990"/>
            </a:xfrm>
          </p:grpSpPr>
          <p:sp>
            <p:nvSpPr>
              <p:cNvPr id="290" name="Google Shape;290;g120f3d9c4b6_0_3232"/>
              <p:cNvSpPr/>
              <p:nvPr/>
            </p:nvSpPr>
            <p:spPr>
              <a:xfrm>
                <a:off x="2505152" y="4086074"/>
                <a:ext cx="1595800" cy="1409990"/>
              </a:xfrm>
              <a:custGeom>
                <a:avLst/>
                <a:gdLst/>
                <a:ahLst/>
                <a:cxnLst/>
                <a:rect l="l" t="t" r="r" b="b"/>
                <a:pathLst>
                  <a:path w="43057" h="38041" extrusionOk="0">
                    <a:moveTo>
                      <a:pt x="5680" y="1"/>
                    </a:moveTo>
                    <a:cubicBezTo>
                      <a:pt x="5663" y="1"/>
                      <a:pt x="5646" y="1"/>
                      <a:pt x="5629" y="1"/>
                    </a:cubicBezTo>
                    <a:cubicBezTo>
                      <a:pt x="2439" y="54"/>
                      <a:pt x="1" y="3920"/>
                      <a:pt x="594" y="6835"/>
                    </a:cubicBezTo>
                    <a:cubicBezTo>
                      <a:pt x="1297" y="10294"/>
                      <a:pt x="5310" y="11587"/>
                      <a:pt x="7544" y="13876"/>
                    </a:cubicBezTo>
                    <a:cubicBezTo>
                      <a:pt x="8098" y="14445"/>
                      <a:pt x="8593" y="15113"/>
                      <a:pt x="8749" y="15891"/>
                    </a:cubicBezTo>
                    <a:cubicBezTo>
                      <a:pt x="9355" y="18921"/>
                      <a:pt x="6753" y="21498"/>
                      <a:pt x="9991" y="23956"/>
                    </a:cubicBezTo>
                    <a:cubicBezTo>
                      <a:pt x="14318" y="27241"/>
                      <a:pt x="20142" y="27335"/>
                      <a:pt x="25179" y="29095"/>
                    </a:cubicBezTo>
                    <a:cubicBezTo>
                      <a:pt x="30620" y="30995"/>
                      <a:pt x="34000" y="36113"/>
                      <a:pt x="39376" y="38041"/>
                    </a:cubicBezTo>
                    <a:lnTo>
                      <a:pt x="43056" y="35816"/>
                    </a:lnTo>
                    <a:cubicBezTo>
                      <a:pt x="36723" y="29935"/>
                      <a:pt x="38657" y="16198"/>
                      <a:pt x="28752" y="14009"/>
                    </a:cubicBezTo>
                    <a:cubicBezTo>
                      <a:pt x="25284" y="13243"/>
                      <a:pt x="21593" y="13213"/>
                      <a:pt x="18284" y="11821"/>
                    </a:cubicBezTo>
                    <a:cubicBezTo>
                      <a:pt x="15431" y="10621"/>
                      <a:pt x="13261" y="8442"/>
                      <a:pt x="11466" y="5976"/>
                    </a:cubicBezTo>
                    <a:cubicBezTo>
                      <a:pt x="10048" y="4029"/>
                      <a:pt x="8568" y="1"/>
                      <a:pt x="56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1" name="Google Shape;291;g120f3d9c4b6_0_3232"/>
              <p:cNvGrpSpPr/>
              <p:nvPr/>
            </p:nvGrpSpPr>
            <p:grpSpPr>
              <a:xfrm>
                <a:off x="2737311" y="4267025"/>
                <a:ext cx="1226880" cy="1143641"/>
                <a:chOff x="2737311" y="4267025"/>
                <a:chExt cx="1226880" cy="1143641"/>
              </a:xfrm>
            </p:grpSpPr>
            <p:sp>
              <p:nvSpPr>
                <p:cNvPr id="292" name="Google Shape;292;g120f3d9c4b6_0_3232"/>
                <p:cNvSpPr/>
                <p:nvPr/>
              </p:nvSpPr>
              <p:spPr>
                <a:xfrm>
                  <a:off x="2737311" y="4267025"/>
                  <a:ext cx="1226880" cy="1143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03" h="30855" extrusionOk="0">
                      <a:moveTo>
                        <a:pt x="103" y="1"/>
                      </a:moveTo>
                      <a:cubicBezTo>
                        <a:pt x="52" y="1"/>
                        <a:pt x="0" y="54"/>
                        <a:pt x="34" y="112"/>
                      </a:cubicBezTo>
                      <a:cubicBezTo>
                        <a:pt x="1811" y="3126"/>
                        <a:pt x="3631" y="6193"/>
                        <a:pt x="6338" y="8478"/>
                      </a:cubicBezTo>
                      <a:cubicBezTo>
                        <a:pt x="9161" y="10863"/>
                        <a:pt x="12625" y="12475"/>
                        <a:pt x="15668" y="14565"/>
                      </a:cubicBezTo>
                      <a:cubicBezTo>
                        <a:pt x="18915" y="16798"/>
                        <a:pt x="22000" y="19261"/>
                        <a:pt x="24897" y="21934"/>
                      </a:cubicBezTo>
                      <a:cubicBezTo>
                        <a:pt x="27790" y="24601"/>
                        <a:pt x="30746" y="27434"/>
                        <a:pt x="32836" y="30795"/>
                      </a:cubicBezTo>
                      <a:cubicBezTo>
                        <a:pt x="32862" y="30837"/>
                        <a:pt x="32900" y="30854"/>
                        <a:pt x="32937" y="30854"/>
                      </a:cubicBezTo>
                      <a:cubicBezTo>
                        <a:pt x="33021" y="30854"/>
                        <a:pt x="33102" y="30767"/>
                        <a:pt x="33050" y="30669"/>
                      </a:cubicBezTo>
                      <a:cubicBezTo>
                        <a:pt x="31304" y="27400"/>
                        <a:pt x="28469" y="24749"/>
                        <a:pt x="25783" y="22245"/>
                      </a:cubicBezTo>
                      <a:cubicBezTo>
                        <a:pt x="23085" y="19730"/>
                        <a:pt x="20220" y="17401"/>
                        <a:pt x="17220" y="15257"/>
                      </a:cubicBezTo>
                      <a:cubicBezTo>
                        <a:pt x="14092" y="13022"/>
                        <a:pt x="10642" y="11282"/>
                        <a:pt x="7529" y="9043"/>
                      </a:cubicBezTo>
                      <a:cubicBezTo>
                        <a:pt x="4312" y="6730"/>
                        <a:pt x="2199" y="3363"/>
                        <a:pt x="164" y="36"/>
                      </a:cubicBezTo>
                      <a:cubicBezTo>
                        <a:pt x="149" y="11"/>
                        <a:pt x="126" y="1"/>
                        <a:pt x="1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g120f3d9c4b6_0_3232"/>
                <p:cNvSpPr/>
                <p:nvPr/>
              </p:nvSpPr>
              <p:spPr>
                <a:xfrm>
                  <a:off x="2814327" y="4753985"/>
                  <a:ext cx="535145" cy="67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39" h="1827" extrusionOk="0">
                      <a:moveTo>
                        <a:pt x="3206" y="1"/>
                      </a:moveTo>
                      <a:cubicBezTo>
                        <a:pt x="2165" y="1"/>
                        <a:pt x="1130" y="18"/>
                        <a:pt x="109" y="32"/>
                      </a:cubicBezTo>
                      <a:cubicBezTo>
                        <a:pt x="0" y="33"/>
                        <a:pt x="0" y="199"/>
                        <a:pt x="109" y="202"/>
                      </a:cubicBezTo>
                      <a:lnTo>
                        <a:pt x="109" y="201"/>
                      </a:lnTo>
                      <a:cubicBezTo>
                        <a:pt x="2376" y="237"/>
                        <a:pt x="4650" y="236"/>
                        <a:pt x="6911" y="422"/>
                      </a:cubicBezTo>
                      <a:cubicBezTo>
                        <a:pt x="9437" y="631"/>
                        <a:pt x="11834" y="1175"/>
                        <a:pt x="14276" y="1822"/>
                      </a:cubicBezTo>
                      <a:cubicBezTo>
                        <a:pt x="14286" y="1825"/>
                        <a:pt x="14297" y="1827"/>
                        <a:pt x="14306" y="1827"/>
                      </a:cubicBezTo>
                      <a:cubicBezTo>
                        <a:pt x="14411" y="1827"/>
                        <a:pt x="14439" y="1670"/>
                        <a:pt x="14330" y="1627"/>
                      </a:cubicBezTo>
                      <a:cubicBezTo>
                        <a:pt x="10825" y="227"/>
                        <a:pt x="6981" y="1"/>
                        <a:pt x="32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g120f3d9c4b6_0_3232"/>
                <p:cNvSpPr/>
                <p:nvPr/>
              </p:nvSpPr>
              <p:spPr>
                <a:xfrm>
                  <a:off x="2960242" y="4934788"/>
                  <a:ext cx="553677" cy="100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9" h="2716" extrusionOk="0">
                      <a:moveTo>
                        <a:pt x="13738" y="0"/>
                      </a:moveTo>
                      <a:cubicBezTo>
                        <a:pt x="11665" y="0"/>
                        <a:pt x="9544" y="325"/>
                        <a:pt x="7524" y="674"/>
                      </a:cubicBezTo>
                      <a:cubicBezTo>
                        <a:pt x="5040" y="1104"/>
                        <a:pt x="2412" y="1614"/>
                        <a:pt x="75" y="2579"/>
                      </a:cubicBezTo>
                      <a:cubicBezTo>
                        <a:pt x="0" y="2610"/>
                        <a:pt x="18" y="2716"/>
                        <a:pt x="92" y="2716"/>
                      </a:cubicBezTo>
                      <a:cubicBezTo>
                        <a:pt x="98" y="2716"/>
                        <a:pt x="105" y="2715"/>
                        <a:pt x="112" y="2713"/>
                      </a:cubicBezTo>
                      <a:cubicBezTo>
                        <a:pt x="2475" y="2164"/>
                        <a:pt x="4773" y="1445"/>
                        <a:pt x="7171" y="1027"/>
                      </a:cubicBezTo>
                      <a:cubicBezTo>
                        <a:pt x="9707" y="583"/>
                        <a:pt x="12219" y="467"/>
                        <a:pt x="14776" y="276"/>
                      </a:cubicBezTo>
                      <a:cubicBezTo>
                        <a:pt x="14936" y="265"/>
                        <a:pt x="14938" y="38"/>
                        <a:pt x="14776" y="29"/>
                      </a:cubicBezTo>
                      <a:cubicBezTo>
                        <a:pt x="14432" y="9"/>
                        <a:pt x="14086" y="0"/>
                        <a:pt x="1373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g120f3d9c4b6_0_3232"/>
                <p:cNvSpPr/>
                <p:nvPr/>
              </p:nvSpPr>
              <p:spPr>
                <a:xfrm>
                  <a:off x="3518663" y="5169632"/>
                  <a:ext cx="285752" cy="34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0" h="921" extrusionOk="0">
                      <a:moveTo>
                        <a:pt x="3185" y="1"/>
                      </a:moveTo>
                      <a:cubicBezTo>
                        <a:pt x="2149" y="1"/>
                        <a:pt x="1117" y="97"/>
                        <a:pt x="139" y="246"/>
                      </a:cubicBezTo>
                      <a:cubicBezTo>
                        <a:pt x="1" y="268"/>
                        <a:pt x="52" y="466"/>
                        <a:pt x="181" y="466"/>
                      </a:cubicBezTo>
                      <a:cubicBezTo>
                        <a:pt x="187" y="466"/>
                        <a:pt x="193" y="466"/>
                        <a:pt x="199" y="465"/>
                      </a:cubicBezTo>
                      <a:lnTo>
                        <a:pt x="199" y="464"/>
                      </a:lnTo>
                      <a:cubicBezTo>
                        <a:pt x="915" y="364"/>
                        <a:pt x="1609" y="321"/>
                        <a:pt x="2292" y="321"/>
                      </a:cubicBezTo>
                      <a:cubicBezTo>
                        <a:pt x="4059" y="321"/>
                        <a:pt x="5754" y="607"/>
                        <a:pt x="7576" y="919"/>
                      </a:cubicBezTo>
                      <a:cubicBezTo>
                        <a:pt x="7582" y="920"/>
                        <a:pt x="7589" y="920"/>
                        <a:pt x="7594" y="920"/>
                      </a:cubicBezTo>
                      <a:cubicBezTo>
                        <a:pt x="7684" y="920"/>
                        <a:pt x="7709" y="799"/>
                        <a:pt x="7618" y="763"/>
                      </a:cubicBezTo>
                      <a:cubicBezTo>
                        <a:pt x="6243" y="209"/>
                        <a:pt x="4711" y="1"/>
                        <a:pt x="31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96" name="Google Shape;296;g120f3d9c4b6_0_3232"/>
            <p:cNvSpPr/>
            <p:nvPr/>
          </p:nvSpPr>
          <p:spPr>
            <a:xfrm flipH="1">
              <a:off x="3468369" y="4799501"/>
              <a:ext cx="102330" cy="419984"/>
            </a:xfrm>
            <a:custGeom>
              <a:avLst/>
              <a:gdLst/>
              <a:ahLst/>
              <a:cxnLst/>
              <a:rect l="l" t="t" r="r" b="b"/>
              <a:pathLst>
                <a:path w="2761" h="11331" extrusionOk="0">
                  <a:moveTo>
                    <a:pt x="131" y="1"/>
                  </a:moveTo>
                  <a:cubicBezTo>
                    <a:pt x="69" y="1"/>
                    <a:pt x="1" y="55"/>
                    <a:pt x="13" y="135"/>
                  </a:cubicBezTo>
                  <a:cubicBezTo>
                    <a:pt x="546" y="3702"/>
                    <a:pt x="2208" y="7563"/>
                    <a:pt x="1295" y="11188"/>
                  </a:cubicBezTo>
                  <a:cubicBezTo>
                    <a:pt x="1272" y="11275"/>
                    <a:pt x="1339" y="11330"/>
                    <a:pt x="1407" y="11330"/>
                  </a:cubicBezTo>
                  <a:cubicBezTo>
                    <a:pt x="1453" y="11330"/>
                    <a:pt x="1499" y="11306"/>
                    <a:pt x="1519" y="11249"/>
                  </a:cubicBezTo>
                  <a:cubicBezTo>
                    <a:pt x="2761" y="7720"/>
                    <a:pt x="840" y="3562"/>
                    <a:pt x="219" y="78"/>
                  </a:cubicBezTo>
                  <a:cubicBezTo>
                    <a:pt x="209" y="24"/>
                    <a:pt x="172" y="1"/>
                    <a:pt x="131" y="1"/>
                  </a:cubicBezTo>
                  <a:close/>
                </a:path>
              </a:pathLst>
            </a:custGeom>
            <a:solidFill>
              <a:srgbClr val="0F2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g120f3d9c4b6_0_3232"/>
            <p:cNvSpPr/>
            <p:nvPr/>
          </p:nvSpPr>
          <p:spPr>
            <a:xfrm flipH="1">
              <a:off x="2882856" y="4191264"/>
              <a:ext cx="1567818" cy="1125849"/>
            </a:xfrm>
            <a:custGeom>
              <a:avLst/>
              <a:gdLst/>
              <a:ahLst/>
              <a:cxnLst/>
              <a:rect l="l" t="t" r="r" b="b"/>
              <a:pathLst>
                <a:path w="42302" h="30375" extrusionOk="0">
                  <a:moveTo>
                    <a:pt x="1" y="0"/>
                  </a:moveTo>
                  <a:cubicBezTo>
                    <a:pt x="1" y="0"/>
                    <a:pt x="9483" y="18809"/>
                    <a:pt x="22094" y="24546"/>
                  </a:cubicBezTo>
                  <a:cubicBezTo>
                    <a:pt x="28009" y="27236"/>
                    <a:pt x="34349" y="28783"/>
                    <a:pt x="40732" y="29994"/>
                  </a:cubicBezTo>
                  <a:lnTo>
                    <a:pt x="42302" y="30375"/>
                  </a:lnTo>
                  <a:cubicBezTo>
                    <a:pt x="36321" y="20812"/>
                    <a:pt x="28547" y="12622"/>
                    <a:pt x="19532" y="6594"/>
                  </a:cubicBezTo>
                  <a:cubicBezTo>
                    <a:pt x="10967" y="86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g120f3d9c4b6_0_3232"/>
            <p:cNvSpPr/>
            <p:nvPr/>
          </p:nvSpPr>
          <p:spPr>
            <a:xfrm flipH="1">
              <a:off x="3500725" y="4494308"/>
              <a:ext cx="129793" cy="370687"/>
            </a:xfrm>
            <a:custGeom>
              <a:avLst/>
              <a:gdLst/>
              <a:ahLst/>
              <a:cxnLst/>
              <a:rect l="l" t="t" r="r" b="b"/>
              <a:pathLst>
                <a:path w="3502" h="10001" extrusionOk="0">
                  <a:moveTo>
                    <a:pt x="107" y="0"/>
                  </a:moveTo>
                  <a:cubicBezTo>
                    <a:pt x="54" y="0"/>
                    <a:pt x="0" y="60"/>
                    <a:pt x="14" y="118"/>
                  </a:cubicBezTo>
                  <a:cubicBezTo>
                    <a:pt x="411" y="1780"/>
                    <a:pt x="1267" y="3350"/>
                    <a:pt x="1816" y="4972"/>
                  </a:cubicBezTo>
                  <a:cubicBezTo>
                    <a:pt x="2373" y="6614"/>
                    <a:pt x="2789" y="8299"/>
                    <a:pt x="3335" y="9943"/>
                  </a:cubicBezTo>
                  <a:cubicBezTo>
                    <a:pt x="3347" y="9982"/>
                    <a:pt x="3384" y="10001"/>
                    <a:pt x="3420" y="10001"/>
                  </a:cubicBezTo>
                  <a:cubicBezTo>
                    <a:pt x="3462" y="10001"/>
                    <a:pt x="3502" y="9974"/>
                    <a:pt x="3497" y="9921"/>
                  </a:cubicBezTo>
                  <a:cubicBezTo>
                    <a:pt x="3357" y="8091"/>
                    <a:pt x="2876" y="6355"/>
                    <a:pt x="2280" y="4619"/>
                  </a:cubicBezTo>
                  <a:cubicBezTo>
                    <a:pt x="1749" y="3074"/>
                    <a:pt x="1188" y="1324"/>
                    <a:pt x="164" y="30"/>
                  </a:cubicBezTo>
                  <a:cubicBezTo>
                    <a:pt x="148" y="9"/>
                    <a:pt x="128" y="0"/>
                    <a:pt x="107" y="0"/>
                  </a:cubicBezTo>
                  <a:close/>
                </a:path>
              </a:pathLst>
            </a:custGeom>
            <a:solidFill>
              <a:srgbClr val="173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g120f3d9c4b6_0_3232"/>
            <p:cNvSpPr/>
            <p:nvPr/>
          </p:nvSpPr>
          <p:spPr>
            <a:xfrm flipH="1">
              <a:off x="3279276" y="4676334"/>
              <a:ext cx="131535" cy="363126"/>
            </a:xfrm>
            <a:custGeom>
              <a:avLst/>
              <a:gdLst/>
              <a:ahLst/>
              <a:cxnLst/>
              <a:rect l="l" t="t" r="r" b="b"/>
              <a:pathLst>
                <a:path w="3549" h="9797" extrusionOk="0">
                  <a:moveTo>
                    <a:pt x="196" y="1"/>
                  </a:moveTo>
                  <a:cubicBezTo>
                    <a:pt x="97" y="1"/>
                    <a:pt x="0" y="77"/>
                    <a:pt x="43" y="197"/>
                  </a:cubicBezTo>
                  <a:lnTo>
                    <a:pt x="43" y="195"/>
                  </a:lnTo>
                  <a:cubicBezTo>
                    <a:pt x="609" y="1779"/>
                    <a:pt x="1286" y="3321"/>
                    <a:pt x="1849" y="4907"/>
                  </a:cubicBezTo>
                  <a:cubicBezTo>
                    <a:pt x="2416" y="6504"/>
                    <a:pt x="2854" y="8139"/>
                    <a:pt x="3396" y="9743"/>
                  </a:cubicBezTo>
                  <a:cubicBezTo>
                    <a:pt x="3408" y="9780"/>
                    <a:pt x="3436" y="9796"/>
                    <a:pt x="3463" y="9796"/>
                  </a:cubicBezTo>
                  <a:cubicBezTo>
                    <a:pt x="3506" y="9796"/>
                    <a:pt x="3548" y="9759"/>
                    <a:pt x="3541" y="9703"/>
                  </a:cubicBezTo>
                  <a:cubicBezTo>
                    <a:pt x="3307" y="7967"/>
                    <a:pt x="2819" y="6247"/>
                    <a:pt x="2300" y="4579"/>
                  </a:cubicBezTo>
                  <a:cubicBezTo>
                    <a:pt x="1819" y="3023"/>
                    <a:pt x="1267" y="1422"/>
                    <a:pt x="338" y="72"/>
                  </a:cubicBezTo>
                  <a:cubicBezTo>
                    <a:pt x="304" y="23"/>
                    <a:pt x="250" y="1"/>
                    <a:pt x="196" y="1"/>
                  </a:cubicBezTo>
                  <a:close/>
                </a:path>
              </a:pathLst>
            </a:custGeom>
            <a:solidFill>
              <a:srgbClr val="173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0" name="Google Shape;300;g120f3d9c4b6_0_3232"/>
            <p:cNvGrpSpPr/>
            <p:nvPr/>
          </p:nvGrpSpPr>
          <p:grpSpPr>
            <a:xfrm flipH="1">
              <a:off x="2880854" y="4192191"/>
              <a:ext cx="1555142" cy="1126331"/>
              <a:chOff x="2900831" y="4192191"/>
              <a:chExt cx="1555143" cy="1126331"/>
            </a:xfrm>
          </p:grpSpPr>
          <p:sp>
            <p:nvSpPr>
              <p:cNvPr id="301" name="Google Shape;301;g120f3d9c4b6_0_3232"/>
              <p:cNvSpPr/>
              <p:nvPr/>
            </p:nvSpPr>
            <p:spPr>
              <a:xfrm>
                <a:off x="2900831" y="4192191"/>
                <a:ext cx="1555143" cy="1126331"/>
              </a:xfrm>
              <a:custGeom>
                <a:avLst/>
                <a:gdLst/>
                <a:ahLst/>
                <a:cxnLst/>
                <a:rect l="l" t="t" r="r" b="b"/>
                <a:pathLst>
                  <a:path w="41960" h="30388" extrusionOk="0">
                    <a:moveTo>
                      <a:pt x="151" y="1"/>
                    </a:moveTo>
                    <a:cubicBezTo>
                      <a:pt x="62" y="1"/>
                      <a:pt x="1" y="114"/>
                      <a:pt x="71" y="193"/>
                    </a:cubicBezTo>
                    <a:lnTo>
                      <a:pt x="72" y="193"/>
                    </a:lnTo>
                    <a:cubicBezTo>
                      <a:pt x="1499" y="1783"/>
                      <a:pt x="3457" y="3062"/>
                      <a:pt x="5157" y="4353"/>
                    </a:cubicBezTo>
                    <a:cubicBezTo>
                      <a:pt x="6846" y="5635"/>
                      <a:pt x="8547" y="6900"/>
                      <a:pt x="10261" y="8149"/>
                    </a:cubicBezTo>
                    <a:cubicBezTo>
                      <a:pt x="13675" y="10640"/>
                      <a:pt x="17130" y="13071"/>
                      <a:pt x="20601" y="15479"/>
                    </a:cubicBezTo>
                    <a:cubicBezTo>
                      <a:pt x="27716" y="20415"/>
                      <a:pt x="34901" y="25264"/>
                      <a:pt x="41887" y="30382"/>
                    </a:cubicBezTo>
                    <a:cubicBezTo>
                      <a:pt x="41892" y="30386"/>
                      <a:pt x="41898" y="30388"/>
                      <a:pt x="41904" y="30388"/>
                    </a:cubicBezTo>
                    <a:cubicBezTo>
                      <a:pt x="41933" y="30388"/>
                      <a:pt x="41960" y="30344"/>
                      <a:pt x="41931" y="30323"/>
                    </a:cubicBezTo>
                    <a:cubicBezTo>
                      <a:pt x="35179" y="25093"/>
                      <a:pt x="28226" y="20171"/>
                      <a:pt x="21236" y="15265"/>
                    </a:cubicBezTo>
                    <a:cubicBezTo>
                      <a:pt x="17779" y="12839"/>
                      <a:pt x="14325" y="10409"/>
                      <a:pt x="10908" y="7927"/>
                    </a:cubicBezTo>
                    <a:cubicBezTo>
                      <a:pt x="9196" y="6683"/>
                      <a:pt x="7495" y="5424"/>
                      <a:pt x="5805" y="4149"/>
                    </a:cubicBezTo>
                    <a:cubicBezTo>
                      <a:pt x="3994" y="2782"/>
                      <a:pt x="2193" y="1111"/>
                      <a:pt x="208" y="17"/>
                    </a:cubicBezTo>
                    <a:cubicBezTo>
                      <a:pt x="188" y="6"/>
                      <a:pt x="169" y="1"/>
                      <a:pt x="1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g120f3d9c4b6_0_3232"/>
              <p:cNvSpPr/>
              <p:nvPr/>
            </p:nvSpPr>
            <p:spPr>
              <a:xfrm>
                <a:off x="3122984" y="4569883"/>
                <a:ext cx="277005" cy="22758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614" extrusionOk="0">
                    <a:moveTo>
                      <a:pt x="7268" y="1"/>
                    </a:moveTo>
                    <a:cubicBezTo>
                      <a:pt x="7267" y="1"/>
                      <a:pt x="7267" y="1"/>
                      <a:pt x="7266" y="1"/>
                    </a:cubicBezTo>
                    <a:cubicBezTo>
                      <a:pt x="5394" y="4"/>
                      <a:pt x="3478" y="313"/>
                      <a:pt x="1592" y="313"/>
                    </a:cubicBezTo>
                    <a:cubicBezTo>
                      <a:pt x="1091" y="313"/>
                      <a:pt x="591" y="291"/>
                      <a:pt x="95" y="236"/>
                    </a:cubicBezTo>
                    <a:cubicBezTo>
                      <a:pt x="92" y="236"/>
                      <a:pt x="89" y="235"/>
                      <a:pt x="86" y="235"/>
                    </a:cubicBezTo>
                    <a:cubicBezTo>
                      <a:pt x="8" y="235"/>
                      <a:pt x="0" y="359"/>
                      <a:pt x="75" y="383"/>
                    </a:cubicBezTo>
                    <a:cubicBezTo>
                      <a:pt x="662" y="562"/>
                      <a:pt x="1250" y="613"/>
                      <a:pt x="1843" y="613"/>
                    </a:cubicBezTo>
                    <a:cubicBezTo>
                      <a:pt x="2365" y="613"/>
                      <a:pt x="2892" y="574"/>
                      <a:pt x="3425" y="547"/>
                    </a:cubicBezTo>
                    <a:cubicBezTo>
                      <a:pt x="4704" y="483"/>
                      <a:pt x="5992" y="449"/>
                      <a:pt x="7266" y="315"/>
                    </a:cubicBezTo>
                    <a:cubicBezTo>
                      <a:pt x="7463" y="295"/>
                      <a:pt x="7474" y="1"/>
                      <a:pt x="72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g120f3d9c4b6_0_3232"/>
              <p:cNvSpPr/>
              <p:nvPr/>
            </p:nvSpPr>
            <p:spPr>
              <a:xfrm>
                <a:off x="3348027" y="4761991"/>
                <a:ext cx="346386" cy="93663"/>
              </a:xfrm>
              <a:custGeom>
                <a:avLst/>
                <a:gdLst/>
                <a:ahLst/>
                <a:cxnLst/>
                <a:rect l="l" t="t" r="r" b="b"/>
                <a:pathLst>
                  <a:path w="9346" h="2527" extrusionOk="0">
                    <a:moveTo>
                      <a:pt x="9013" y="0"/>
                    </a:moveTo>
                    <a:cubicBezTo>
                      <a:pt x="8987" y="0"/>
                      <a:pt x="8960" y="4"/>
                      <a:pt x="8931" y="14"/>
                    </a:cubicBezTo>
                    <a:cubicBezTo>
                      <a:pt x="7409" y="501"/>
                      <a:pt x="5860" y="912"/>
                      <a:pt x="4306" y="1283"/>
                    </a:cubicBezTo>
                    <a:cubicBezTo>
                      <a:pt x="2923" y="1612"/>
                      <a:pt x="1360" y="1722"/>
                      <a:pt x="67" y="2318"/>
                    </a:cubicBezTo>
                    <a:cubicBezTo>
                      <a:pt x="0" y="2348"/>
                      <a:pt x="13" y="2472"/>
                      <a:pt x="89" y="2482"/>
                    </a:cubicBezTo>
                    <a:cubicBezTo>
                      <a:pt x="313" y="2513"/>
                      <a:pt x="542" y="2527"/>
                      <a:pt x="773" y="2527"/>
                    </a:cubicBezTo>
                    <a:cubicBezTo>
                      <a:pt x="1935" y="2527"/>
                      <a:pt x="3158" y="2174"/>
                      <a:pt x="4251" y="1920"/>
                    </a:cubicBezTo>
                    <a:cubicBezTo>
                      <a:pt x="5885" y="1537"/>
                      <a:pt x="7478" y="1047"/>
                      <a:pt x="9067" y="506"/>
                    </a:cubicBezTo>
                    <a:cubicBezTo>
                      <a:pt x="9346" y="410"/>
                      <a:pt x="9265" y="0"/>
                      <a:pt x="90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g120f3d9c4b6_0_3232"/>
              <p:cNvSpPr/>
              <p:nvPr/>
            </p:nvSpPr>
            <p:spPr>
              <a:xfrm>
                <a:off x="3253888" y="4275958"/>
                <a:ext cx="124233" cy="277543"/>
              </a:xfrm>
              <a:custGeom>
                <a:avLst/>
                <a:gdLst/>
                <a:ahLst/>
                <a:cxnLst/>
                <a:rect l="l" t="t" r="r" b="b"/>
                <a:pathLst>
                  <a:path w="3352" h="7488" extrusionOk="0">
                    <a:moveTo>
                      <a:pt x="127" y="0"/>
                    </a:moveTo>
                    <a:cubicBezTo>
                      <a:pt x="61" y="0"/>
                      <a:pt x="0" y="64"/>
                      <a:pt x="42" y="142"/>
                    </a:cubicBezTo>
                    <a:cubicBezTo>
                      <a:pt x="1289" y="2446"/>
                      <a:pt x="1673" y="5075"/>
                      <a:pt x="2889" y="7378"/>
                    </a:cubicBezTo>
                    <a:cubicBezTo>
                      <a:pt x="2930" y="7456"/>
                      <a:pt x="2994" y="7488"/>
                      <a:pt x="3060" y="7488"/>
                    </a:cubicBezTo>
                    <a:cubicBezTo>
                      <a:pt x="3203" y="7488"/>
                      <a:pt x="3352" y="7330"/>
                      <a:pt x="3265" y="7158"/>
                    </a:cubicBezTo>
                    <a:cubicBezTo>
                      <a:pt x="2109" y="4863"/>
                      <a:pt x="1771" y="2121"/>
                      <a:pt x="211" y="43"/>
                    </a:cubicBezTo>
                    <a:cubicBezTo>
                      <a:pt x="188" y="13"/>
                      <a:pt x="157" y="0"/>
                      <a:pt x="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g120f3d9c4b6_0_3232"/>
              <p:cNvSpPr/>
              <p:nvPr/>
            </p:nvSpPr>
            <p:spPr>
              <a:xfrm>
                <a:off x="3366707" y="4309872"/>
                <a:ext cx="102737" cy="309085"/>
              </a:xfrm>
              <a:custGeom>
                <a:avLst/>
                <a:gdLst/>
                <a:ahLst/>
                <a:cxnLst/>
                <a:rect l="l" t="t" r="r" b="b"/>
                <a:pathLst>
                  <a:path w="2772" h="8339" extrusionOk="0">
                    <a:moveTo>
                      <a:pt x="150" y="0"/>
                    </a:moveTo>
                    <a:cubicBezTo>
                      <a:pt x="75" y="0"/>
                      <a:pt x="0" y="70"/>
                      <a:pt x="19" y="161"/>
                    </a:cubicBezTo>
                    <a:lnTo>
                      <a:pt x="19" y="162"/>
                    </a:lnTo>
                    <a:cubicBezTo>
                      <a:pt x="333" y="1674"/>
                      <a:pt x="975" y="3110"/>
                      <a:pt x="1299" y="4629"/>
                    </a:cubicBezTo>
                    <a:cubicBezTo>
                      <a:pt x="1569" y="5893"/>
                      <a:pt x="1787" y="7117"/>
                      <a:pt x="2422" y="8256"/>
                    </a:cubicBezTo>
                    <a:cubicBezTo>
                      <a:pt x="2454" y="8315"/>
                      <a:pt x="2503" y="8339"/>
                      <a:pt x="2552" y="8339"/>
                    </a:cubicBezTo>
                    <a:cubicBezTo>
                      <a:pt x="2661" y="8339"/>
                      <a:pt x="2771" y="8220"/>
                      <a:pt x="2706" y="8089"/>
                    </a:cubicBezTo>
                    <a:cubicBezTo>
                      <a:pt x="1433" y="5559"/>
                      <a:pt x="1684" y="2560"/>
                      <a:pt x="252" y="63"/>
                    </a:cubicBezTo>
                    <a:cubicBezTo>
                      <a:pt x="227" y="19"/>
                      <a:pt x="188" y="0"/>
                      <a:pt x="1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g120f3d9c4b6_0_3232"/>
              <p:cNvSpPr/>
              <p:nvPr/>
            </p:nvSpPr>
            <p:spPr>
              <a:xfrm>
                <a:off x="3770762" y="5032899"/>
                <a:ext cx="288457" cy="96295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598" extrusionOk="0">
                    <a:moveTo>
                      <a:pt x="7659" y="0"/>
                    </a:moveTo>
                    <a:cubicBezTo>
                      <a:pt x="7658" y="0"/>
                      <a:pt x="7657" y="0"/>
                      <a:pt x="7656" y="0"/>
                    </a:cubicBezTo>
                    <a:cubicBezTo>
                      <a:pt x="6517" y="22"/>
                      <a:pt x="5046" y="493"/>
                      <a:pt x="3993" y="934"/>
                    </a:cubicBezTo>
                    <a:cubicBezTo>
                      <a:pt x="3400" y="1182"/>
                      <a:pt x="2896" y="1587"/>
                      <a:pt x="2299" y="1820"/>
                    </a:cubicBezTo>
                    <a:cubicBezTo>
                      <a:pt x="1627" y="2082"/>
                      <a:pt x="882" y="2171"/>
                      <a:pt x="175" y="2295"/>
                    </a:cubicBezTo>
                    <a:cubicBezTo>
                      <a:pt x="0" y="2326"/>
                      <a:pt x="48" y="2594"/>
                      <a:pt x="217" y="2597"/>
                    </a:cubicBezTo>
                    <a:cubicBezTo>
                      <a:pt x="259" y="2597"/>
                      <a:pt x="301" y="2598"/>
                      <a:pt x="342" y="2598"/>
                    </a:cubicBezTo>
                    <a:cubicBezTo>
                      <a:pt x="1559" y="2598"/>
                      <a:pt x="2493" y="2283"/>
                      <a:pt x="3552" y="1686"/>
                    </a:cubicBezTo>
                    <a:cubicBezTo>
                      <a:pt x="4815" y="975"/>
                      <a:pt x="6566" y="1037"/>
                      <a:pt x="7708" y="189"/>
                    </a:cubicBezTo>
                    <a:cubicBezTo>
                      <a:pt x="7783" y="134"/>
                      <a:pt x="7766" y="0"/>
                      <a:pt x="76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g120f3d9c4b6_0_3232"/>
              <p:cNvSpPr/>
              <p:nvPr/>
            </p:nvSpPr>
            <p:spPr>
              <a:xfrm>
                <a:off x="3678625" y="4991164"/>
                <a:ext cx="327781" cy="90327"/>
              </a:xfrm>
              <a:custGeom>
                <a:avLst/>
                <a:gdLst/>
                <a:ahLst/>
                <a:cxnLst/>
                <a:rect l="l" t="t" r="r" b="b"/>
                <a:pathLst>
                  <a:path w="8844" h="2437" extrusionOk="0">
                    <a:moveTo>
                      <a:pt x="8569" y="1"/>
                    </a:moveTo>
                    <a:cubicBezTo>
                      <a:pt x="8551" y="1"/>
                      <a:pt x="8532" y="3"/>
                      <a:pt x="8513" y="8"/>
                    </a:cubicBezTo>
                    <a:cubicBezTo>
                      <a:pt x="5712" y="741"/>
                      <a:pt x="2819" y="1361"/>
                      <a:pt x="76" y="2281"/>
                    </a:cubicBezTo>
                    <a:cubicBezTo>
                      <a:pt x="0" y="2307"/>
                      <a:pt x="4" y="2437"/>
                      <a:pt x="87" y="2437"/>
                    </a:cubicBezTo>
                    <a:cubicBezTo>
                      <a:pt x="90" y="2437"/>
                      <a:pt x="94" y="2437"/>
                      <a:pt x="98" y="2436"/>
                    </a:cubicBezTo>
                    <a:cubicBezTo>
                      <a:pt x="2965" y="2107"/>
                      <a:pt x="5871" y="1256"/>
                      <a:pt x="8619" y="392"/>
                    </a:cubicBezTo>
                    <a:cubicBezTo>
                      <a:pt x="8843" y="322"/>
                      <a:pt x="8776" y="1"/>
                      <a:pt x="85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g120f3d9c4b6_0_3232"/>
              <p:cNvSpPr/>
              <p:nvPr/>
            </p:nvSpPr>
            <p:spPr>
              <a:xfrm>
                <a:off x="4081642" y="5148838"/>
                <a:ext cx="155366" cy="81098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2188" extrusionOk="0">
                    <a:moveTo>
                      <a:pt x="3919" y="1"/>
                    </a:moveTo>
                    <a:cubicBezTo>
                      <a:pt x="3891" y="1"/>
                      <a:pt x="3861" y="7"/>
                      <a:pt x="3831" y="22"/>
                    </a:cubicBezTo>
                    <a:cubicBezTo>
                      <a:pt x="3193" y="328"/>
                      <a:pt x="2574" y="675"/>
                      <a:pt x="1956" y="1019"/>
                    </a:cubicBezTo>
                    <a:cubicBezTo>
                      <a:pt x="1344" y="1362"/>
                      <a:pt x="712" y="1850"/>
                      <a:pt x="53" y="2085"/>
                    </a:cubicBezTo>
                    <a:cubicBezTo>
                      <a:pt x="1" y="2104"/>
                      <a:pt x="4" y="2188"/>
                      <a:pt x="63" y="2188"/>
                    </a:cubicBezTo>
                    <a:cubicBezTo>
                      <a:pt x="64" y="2188"/>
                      <a:pt x="65" y="2188"/>
                      <a:pt x="67" y="2188"/>
                    </a:cubicBezTo>
                    <a:cubicBezTo>
                      <a:pt x="718" y="2163"/>
                      <a:pt x="1218" y="1866"/>
                      <a:pt x="1784" y="1568"/>
                    </a:cubicBezTo>
                    <a:cubicBezTo>
                      <a:pt x="2535" y="1171"/>
                      <a:pt x="3291" y="781"/>
                      <a:pt x="4017" y="339"/>
                    </a:cubicBezTo>
                    <a:cubicBezTo>
                      <a:pt x="4192" y="232"/>
                      <a:pt x="4086" y="1"/>
                      <a:pt x="39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9" name="Google Shape;309;g120f3d9c4b6_0_3232"/>
            <p:cNvSpPr/>
            <p:nvPr/>
          </p:nvSpPr>
          <p:spPr>
            <a:xfrm flipH="1">
              <a:off x="2506412" y="3574132"/>
              <a:ext cx="1683231" cy="1883124"/>
            </a:xfrm>
            <a:custGeom>
              <a:avLst/>
              <a:gdLst/>
              <a:ahLst/>
              <a:cxnLst/>
              <a:rect l="l" t="t" r="r" b="b"/>
              <a:pathLst>
                <a:path w="45416" h="50806" extrusionOk="0">
                  <a:moveTo>
                    <a:pt x="1" y="1"/>
                  </a:moveTo>
                  <a:cubicBezTo>
                    <a:pt x="1" y="1"/>
                    <a:pt x="6315" y="28283"/>
                    <a:pt x="20924" y="38757"/>
                  </a:cubicBezTo>
                  <a:cubicBezTo>
                    <a:pt x="27775" y="43669"/>
                    <a:pt x="35552" y="47051"/>
                    <a:pt x="43491" y="49973"/>
                  </a:cubicBezTo>
                  <a:lnTo>
                    <a:pt x="45416" y="50806"/>
                  </a:lnTo>
                  <a:cubicBezTo>
                    <a:pt x="40693" y="36208"/>
                    <a:pt x="33187" y="23198"/>
                    <a:pt x="23363" y="12998"/>
                  </a:cubicBezTo>
                  <a:cubicBezTo>
                    <a:pt x="14032" y="330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g120f3d9c4b6_0_3232"/>
            <p:cNvSpPr/>
            <p:nvPr/>
          </p:nvSpPr>
          <p:spPr>
            <a:xfrm flipH="1">
              <a:off x="2993932" y="4916997"/>
              <a:ext cx="445417" cy="59638"/>
            </a:xfrm>
            <a:custGeom>
              <a:avLst/>
              <a:gdLst/>
              <a:ahLst/>
              <a:cxnLst/>
              <a:rect l="l" t="t" r="r" b="b"/>
              <a:pathLst>
                <a:path w="12018" h="1609" extrusionOk="0">
                  <a:moveTo>
                    <a:pt x="11806" y="0"/>
                  </a:moveTo>
                  <a:cubicBezTo>
                    <a:pt x="11799" y="0"/>
                    <a:pt x="11791" y="1"/>
                    <a:pt x="11784" y="2"/>
                  </a:cubicBezTo>
                  <a:cubicBezTo>
                    <a:pt x="7881" y="551"/>
                    <a:pt x="3960" y="949"/>
                    <a:pt x="59" y="1504"/>
                  </a:cubicBezTo>
                  <a:cubicBezTo>
                    <a:pt x="1" y="1513"/>
                    <a:pt x="14" y="1608"/>
                    <a:pt x="72" y="1608"/>
                  </a:cubicBezTo>
                  <a:cubicBezTo>
                    <a:pt x="73" y="1608"/>
                    <a:pt x="73" y="1608"/>
                    <a:pt x="74" y="1608"/>
                  </a:cubicBezTo>
                  <a:cubicBezTo>
                    <a:pt x="4005" y="1469"/>
                    <a:pt x="7976" y="905"/>
                    <a:pt x="11855" y="258"/>
                  </a:cubicBezTo>
                  <a:cubicBezTo>
                    <a:pt x="12017" y="232"/>
                    <a:pt x="11956" y="0"/>
                    <a:pt x="11806" y="0"/>
                  </a:cubicBezTo>
                  <a:close/>
                </a:path>
              </a:pathLst>
            </a:custGeom>
            <a:solidFill>
              <a:srgbClr val="0F2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1" name="Google Shape;311;g120f3d9c4b6_0_3232"/>
            <p:cNvGrpSpPr/>
            <p:nvPr/>
          </p:nvGrpSpPr>
          <p:grpSpPr>
            <a:xfrm flipH="1">
              <a:off x="2505152" y="3558416"/>
              <a:ext cx="1699130" cy="1899804"/>
              <a:chOff x="3132546" y="3558416"/>
              <a:chExt cx="1699130" cy="1899804"/>
            </a:xfrm>
          </p:grpSpPr>
          <p:sp>
            <p:nvSpPr>
              <p:cNvPr id="312" name="Google Shape;312;g120f3d9c4b6_0_3232"/>
              <p:cNvSpPr/>
              <p:nvPr/>
            </p:nvSpPr>
            <p:spPr>
              <a:xfrm>
                <a:off x="3132546" y="3558416"/>
                <a:ext cx="1699130" cy="1899804"/>
              </a:xfrm>
              <a:custGeom>
                <a:avLst/>
                <a:gdLst/>
                <a:ahLst/>
                <a:cxnLst/>
                <a:rect l="l" t="t" r="r" b="b"/>
                <a:pathLst>
                  <a:path w="45845" h="51256" extrusionOk="0">
                    <a:moveTo>
                      <a:pt x="105" y="0"/>
                    </a:moveTo>
                    <a:cubicBezTo>
                      <a:pt x="52" y="0"/>
                      <a:pt x="0" y="59"/>
                      <a:pt x="37" y="114"/>
                    </a:cubicBezTo>
                    <a:lnTo>
                      <a:pt x="37" y="113"/>
                    </a:lnTo>
                    <a:cubicBezTo>
                      <a:pt x="2522" y="3758"/>
                      <a:pt x="5605" y="7080"/>
                      <a:pt x="8499" y="10402"/>
                    </a:cubicBezTo>
                    <a:cubicBezTo>
                      <a:pt x="11397" y="13728"/>
                      <a:pt x="14343" y="17011"/>
                      <a:pt x="17339" y="20250"/>
                    </a:cubicBezTo>
                    <a:cubicBezTo>
                      <a:pt x="23328" y="26767"/>
                      <a:pt x="29423" y="33184"/>
                      <a:pt x="35424" y="39691"/>
                    </a:cubicBezTo>
                    <a:cubicBezTo>
                      <a:pt x="38933" y="43497"/>
                      <a:pt x="42416" y="47323"/>
                      <a:pt x="45793" y="51248"/>
                    </a:cubicBezTo>
                    <a:cubicBezTo>
                      <a:pt x="45798" y="51253"/>
                      <a:pt x="45804" y="51256"/>
                      <a:pt x="45810" y="51256"/>
                    </a:cubicBezTo>
                    <a:cubicBezTo>
                      <a:pt x="45828" y="51256"/>
                      <a:pt x="45844" y="51231"/>
                      <a:pt x="45829" y="51212"/>
                    </a:cubicBezTo>
                    <a:cubicBezTo>
                      <a:pt x="34414" y="37582"/>
                      <a:pt x="21853" y="24998"/>
                      <a:pt x="10104" y="11667"/>
                    </a:cubicBezTo>
                    <a:cubicBezTo>
                      <a:pt x="6735" y="7844"/>
                      <a:pt x="3632" y="3740"/>
                      <a:pt x="155" y="22"/>
                    </a:cubicBezTo>
                    <a:cubicBezTo>
                      <a:pt x="141" y="7"/>
                      <a:pt x="123" y="0"/>
                      <a:pt x="1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g120f3d9c4b6_0_3232"/>
              <p:cNvSpPr/>
              <p:nvPr/>
            </p:nvSpPr>
            <p:spPr>
              <a:xfrm>
                <a:off x="3586673" y="4535376"/>
                <a:ext cx="451051" cy="58192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570" extrusionOk="0">
                    <a:moveTo>
                      <a:pt x="11912" y="1"/>
                    </a:moveTo>
                    <a:cubicBezTo>
                      <a:pt x="11900" y="1"/>
                      <a:pt x="11888" y="2"/>
                      <a:pt x="11875" y="4"/>
                    </a:cubicBezTo>
                    <a:cubicBezTo>
                      <a:pt x="9780" y="403"/>
                      <a:pt x="7663" y="703"/>
                      <a:pt x="5538" y="905"/>
                    </a:cubicBezTo>
                    <a:cubicBezTo>
                      <a:pt x="3724" y="1078"/>
                      <a:pt x="1854" y="1027"/>
                      <a:pt x="58" y="1329"/>
                    </a:cubicBezTo>
                    <a:cubicBezTo>
                      <a:pt x="1" y="1338"/>
                      <a:pt x="0" y="1436"/>
                      <a:pt x="58" y="1445"/>
                    </a:cubicBezTo>
                    <a:lnTo>
                      <a:pt x="59" y="1445"/>
                    </a:lnTo>
                    <a:cubicBezTo>
                      <a:pt x="668" y="1535"/>
                      <a:pt x="1291" y="1570"/>
                      <a:pt x="1919" y="1570"/>
                    </a:cubicBezTo>
                    <a:cubicBezTo>
                      <a:pt x="3283" y="1570"/>
                      <a:pt x="4672" y="1403"/>
                      <a:pt x="5995" y="1267"/>
                    </a:cubicBezTo>
                    <a:cubicBezTo>
                      <a:pt x="8003" y="1061"/>
                      <a:pt x="9987" y="731"/>
                      <a:pt x="11966" y="333"/>
                    </a:cubicBezTo>
                    <a:cubicBezTo>
                      <a:pt x="12169" y="292"/>
                      <a:pt x="12099" y="1"/>
                      <a:pt x="119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g120f3d9c4b6_0_3232"/>
              <p:cNvSpPr/>
              <p:nvPr/>
            </p:nvSpPr>
            <p:spPr>
              <a:xfrm>
                <a:off x="3738184" y="3837108"/>
                <a:ext cx="28983" cy="44396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1978" extrusionOk="0">
                    <a:moveTo>
                      <a:pt x="92" y="0"/>
                    </a:moveTo>
                    <a:cubicBezTo>
                      <a:pt x="47" y="0"/>
                      <a:pt x="0" y="31"/>
                      <a:pt x="2" y="85"/>
                    </a:cubicBezTo>
                    <a:cubicBezTo>
                      <a:pt x="77" y="2220"/>
                      <a:pt x="367" y="4314"/>
                      <a:pt x="289" y="6461"/>
                    </a:cubicBezTo>
                    <a:cubicBezTo>
                      <a:pt x="222" y="8297"/>
                      <a:pt x="75" y="10102"/>
                      <a:pt x="548" y="11899"/>
                    </a:cubicBezTo>
                    <a:cubicBezTo>
                      <a:pt x="563" y="11954"/>
                      <a:pt x="605" y="11978"/>
                      <a:pt x="649" y="11978"/>
                    </a:cubicBezTo>
                    <a:cubicBezTo>
                      <a:pt x="714" y="11978"/>
                      <a:pt x="782" y="11924"/>
                      <a:pt x="761" y="11841"/>
                    </a:cubicBezTo>
                    <a:cubicBezTo>
                      <a:pt x="275" y="9851"/>
                      <a:pt x="507" y="7841"/>
                      <a:pt x="593" y="5822"/>
                    </a:cubicBezTo>
                    <a:cubicBezTo>
                      <a:pt x="673" y="3909"/>
                      <a:pt x="546" y="1942"/>
                      <a:pt x="169" y="61"/>
                    </a:cubicBezTo>
                    <a:cubicBezTo>
                      <a:pt x="161" y="19"/>
                      <a:pt x="127" y="0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g120f3d9c4b6_0_3232"/>
              <p:cNvSpPr/>
              <p:nvPr/>
            </p:nvSpPr>
            <p:spPr>
              <a:xfrm>
                <a:off x="3515513" y="4467510"/>
                <a:ext cx="252099" cy="29281"/>
              </a:xfrm>
              <a:custGeom>
                <a:avLst/>
                <a:gdLst/>
                <a:ahLst/>
                <a:cxnLst/>
                <a:rect l="l" t="t" r="r" b="b"/>
                <a:pathLst>
                  <a:path w="6802" h="790" extrusionOk="0">
                    <a:moveTo>
                      <a:pt x="166" y="0"/>
                    </a:moveTo>
                    <a:cubicBezTo>
                      <a:pt x="1" y="0"/>
                      <a:pt x="10" y="255"/>
                      <a:pt x="177" y="271"/>
                    </a:cubicBezTo>
                    <a:cubicBezTo>
                      <a:pt x="2018" y="451"/>
                      <a:pt x="3965" y="789"/>
                      <a:pt x="5838" y="789"/>
                    </a:cubicBezTo>
                    <a:cubicBezTo>
                      <a:pt x="6099" y="789"/>
                      <a:pt x="6358" y="783"/>
                      <a:pt x="6615" y="769"/>
                    </a:cubicBezTo>
                    <a:cubicBezTo>
                      <a:pt x="6755" y="761"/>
                      <a:pt x="6802" y="546"/>
                      <a:pt x="6650" y="512"/>
                    </a:cubicBezTo>
                    <a:cubicBezTo>
                      <a:pt x="4572" y="65"/>
                      <a:pt x="2295" y="122"/>
                      <a:pt x="177" y="0"/>
                    </a:cubicBezTo>
                    <a:cubicBezTo>
                      <a:pt x="173" y="0"/>
                      <a:pt x="170" y="0"/>
                      <a:pt x="1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g120f3d9c4b6_0_3232"/>
              <p:cNvSpPr/>
              <p:nvPr/>
            </p:nvSpPr>
            <p:spPr>
              <a:xfrm>
                <a:off x="3535378" y="3654934"/>
                <a:ext cx="43919" cy="346372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9345" extrusionOk="0">
                    <a:moveTo>
                      <a:pt x="33" y="1"/>
                    </a:moveTo>
                    <a:cubicBezTo>
                      <a:pt x="16" y="1"/>
                      <a:pt x="0" y="12"/>
                      <a:pt x="3" y="35"/>
                    </a:cubicBezTo>
                    <a:lnTo>
                      <a:pt x="2" y="35"/>
                    </a:lnTo>
                    <a:cubicBezTo>
                      <a:pt x="313" y="3081"/>
                      <a:pt x="297" y="6241"/>
                      <a:pt x="912" y="9246"/>
                    </a:cubicBezTo>
                    <a:cubicBezTo>
                      <a:pt x="926" y="9313"/>
                      <a:pt x="981" y="9344"/>
                      <a:pt x="1038" y="9344"/>
                    </a:cubicBezTo>
                    <a:cubicBezTo>
                      <a:pt x="1110" y="9344"/>
                      <a:pt x="1185" y="9295"/>
                      <a:pt x="1184" y="9209"/>
                    </a:cubicBezTo>
                    <a:cubicBezTo>
                      <a:pt x="1131" y="6151"/>
                      <a:pt x="429" y="3067"/>
                      <a:pt x="72" y="35"/>
                    </a:cubicBezTo>
                    <a:cubicBezTo>
                      <a:pt x="69" y="12"/>
                      <a:pt x="50" y="1"/>
                      <a:pt x="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7" name="Google Shape;317;g120f3d9c4b6_0_3232"/>
          <p:cNvSpPr/>
          <p:nvPr/>
        </p:nvSpPr>
        <p:spPr>
          <a:xfrm rot="10800000">
            <a:off x="-639536" y="-120419"/>
            <a:ext cx="1875138" cy="5369244"/>
          </a:xfrm>
          <a:custGeom>
            <a:avLst/>
            <a:gdLst/>
            <a:ahLst/>
            <a:cxnLst/>
            <a:rect l="l" t="t" r="r" b="b"/>
            <a:pathLst>
              <a:path w="11450" h="19981" extrusionOk="0">
                <a:moveTo>
                  <a:pt x="9226" y="0"/>
                </a:moveTo>
                <a:cubicBezTo>
                  <a:pt x="8771" y="0"/>
                  <a:pt x="8313" y="83"/>
                  <a:pt x="7892" y="241"/>
                </a:cubicBezTo>
                <a:cubicBezTo>
                  <a:pt x="6691" y="691"/>
                  <a:pt x="5742" y="1633"/>
                  <a:pt x="4923" y="2621"/>
                </a:cubicBezTo>
                <a:cubicBezTo>
                  <a:pt x="4103" y="3609"/>
                  <a:pt x="3364" y="4676"/>
                  <a:pt x="2393" y="5515"/>
                </a:cubicBezTo>
                <a:cubicBezTo>
                  <a:pt x="1555" y="6240"/>
                  <a:pt x="492" y="6874"/>
                  <a:pt x="223" y="7948"/>
                </a:cubicBezTo>
                <a:cubicBezTo>
                  <a:pt x="1" y="8835"/>
                  <a:pt x="407" y="9755"/>
                  <a:pt x="899" y="10524"/>
                </a:cubicBezTo>
                <a:cubicBezTo>
                  <a:pt x="1392" y="11294"/>
                  <a:pt x="1992" y="12022"/>
                  <a:pt x="2231" y="12904"/>
                </a:cubicBezTo>
                <a:cubicBezTo>
                  <a:pt x="2460" y="13749"/>
                  <a:pt x="2330" y="14644"/>
                  <a:pt x="2185" y="15508"/>
                </a:cubicBezTo>
                <a:cubicBezTo>
                  <a:pt x="2040" y="16371"/>
                  <a:pt x="1883" y="17257"/>
                  <a:pt x="2058" y="18114"/>
                </a:cubicBezTo>
                <a:cubicBezTo>
                  <a:pt x="2234" y="18971"/>
                  <a:pt x="2830" y="19805"/>
                  <a:pt x="3688" y="19981"/>
                </a:cubicBezTo>
                <a:lnTo>
                  <a:pt x="11449" y="19981"/>
                </a:lnTo>
                <a:lnTo>
                  <a:pt x="11449" y="912"/>
                </a:lnTo>
                <a:cubicBezTo>
                  <a:pt x="10898" y="286"/>
                  <a:pt x="10069" y="0"/>
                  <a:pt x="92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g120f3d9c4b6_0_3232"/>
          <p:cNvSpPr/>
          <p:nvPr/>
        </p:nvSpPr>
        <p:spPr>
          <a:xfrm>
            <a:off x="696800" y="194725"/>
            <a:ext cx="581950" cy="2478600"/>
          </a:xfrm>
          <a:custGeom>
            <a:avLst/>
            <a:gdLst/>
            <a:ahLst/>
            <a:cxnLst/>
            <a:rect l="l" t="t" r="r" b="b"/>
            <a:pathLst>
              <a:path w="23278" h="99144" extrusionOk="0">
                <a:moveTo>
                  <a:pt x="0" y="0"/>
                </a:moveTo>
                <a:cubicBezTo>
                  <a:pt x="9847" y="15748"/>
                  <a:pt x="5134" y="36790"/>
                  <a:pt x="7760" y="55176"/>
                </a:cubicBezTo>
                <a:cubicBezTo>
                  <a:pt x="9957" y="70562"/>
                  <a:pt x="23278" y="83602"/>
                  <a:pt x="23278" y="99144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9" name="Google Shape;319;g120f3d9c4b6_0_3232"/>
          <p:cNvSpPr/>
          <p:nvPr/>
        </p:nvSpPr>
        <p:spPr>
          <a:xfrm>
            <a:off x="61000" y="3815650"/>
            <a:ext cx="872900" cy="1066875"/>
          </a:xfrm>
          <a:custGeom>
            <a:avLst/>
            <a:gdLst/>
            <a:ahLst/>
            <a:cxnLst/>
            <a:rect l="l" t="t" r="r" b="b"/>
            <a:pathLst>
              <a:path w="34916" h="42675" extrusionOk="0">
                <a:moveTo>
                  <a:pt x="0" y="42675"/>
                </a:moveTo>
                <a:cubicBezTo>
                  <a:pt x="4846" y="32977"/>
                  <a:pt x="9860" y="22451"/>
                  <a:pt x="18535" y="15949"/>
                </a:cubicBezTo>
                <a:cubicBezTo>
                  <a:pt x="24633" y="11378"/>
                  <a:pt x="31508" y="6816"/>
                  <a:pt x="34916" y="0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0" name="Google Shape;320;g120f3d9c4b6_0_3232"/>
          <p:cNvSpPr/>
          <p:nvPr/>
        </p:nvSpPr>
        <p:spPr>
          <a:xfrm>
            <a:off x="739925" y="108500"/>
            <a:ext cx="258925" cy="1013000"/>
          </a:xfrm>
          <a:custGeom>
            <a:avLst/>
            <a:gdLst/>
            <a:ahLst/>
            <a:cxnLst/>
            <a:rect l="l" t="t" r="r" b="b"/>
            <a:pathLst>
              <a:path w="10357" h="40520" extrusionOk="0">
                <a:moveTo>
                  <a:pt x="0" y="40520"/>
                </a:moveTo>
                <a:cubicBezTo>
                  <a:pt x="9706" y="30814"/>
                  <a:pt x="13466" y="12277"/>
                  <a:pt x="7328" y="0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1" name="Google Shape;321;g120f3d9c4b6_0_3232"/>
          <p:cNvSpPr/>
          <p:nvPr/>
        </p:nvSpPr>
        <p:spPr>
          <a:xfrm rot="-1678930">
            <a:off x="850148" y="880081"/>
            <a:ext cx="275251" cy="187827"/>
          </a:xfrm>
          <a:custGeom>
            <a:avLst/>
            <a:gdLst/>
            <a:ahLst/>
            <a:cxnLst/>
            <a:rect l="l" t="t" r="r" b="b"/>
            <a:pathLst>
              <a:path w="11050" h="7540" extrusionOk="0">
                <a:moveTo>
                  <a:pt x="8100" y="1"/>
                </a:moveTo>
                <a:cubicBezTo>
                  <a:pt x="7014" y="1"/>
                  <a:pt x="5905" y="606"/>
                  <a:pt x="5031" y="1160"/>
                </a:cubicBezTo>
                <a:cubicBezTo>
                  <a:pt x="3844" y="1914"/>
                  <a:pt x="2717" y="2877"/>
                  <a:pt x="1780" y="3926"/>
                </a:cubicBezTo>
                <a:cubicBezTo>
                  <a:pt x="843" y="4976"/>
                  <a:pt x="104" y="6138"/>
                  <a:pt x="0" y="7540"/>
                </a:cubicBezTo>
                <a:cubicBezTo>
                  <a:pt x="770" y="6279"/>
                  <a:pt x="2034" y="5341"/>
                  <a:pt x="3063" y="4768"/>
                </a:cubicBezTo>
                <a:cubicBezTo>
                  <a:pt x="4091" y="4195"/>
                  <a:pt x="5290" y="3997"/>
                  <a:pt x="6467" y="3945"/>
                </a:cubicBezTo>
                <a:cubicBezTo>
                  <a:pt x="7009" y="3922"/>
                  <a:pt x="7653" y="3944"/>
                  <a:pt x="8195" y="3901"/>
                </a:cubicBezTo>
                <a:cubicBezTo>
                  <a:pt x="10050" y="3755"/>
                  <a:pt x="11050" y="1114"/>
                  <a:pt x="9194" y="238"/>
                </a:cubicBezTo>
                <a:cubicBezTo>
                  <a:pt x="8839" y="71"/>
                  <a:pt x="8471" y="1"/>
                  <a:pt x="810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120f3d9c4b6_0_3232"/>
          <p:cNvSpPr/>
          <p:nvPr/>
        </p:nvSpPr>
        <p:spPr>
          <a:xfrm rot="6772480">
            <a:off x="1155780" y="2933097"/>
            <a:ext cx="275243" cy="187830"/>
          </a:xfrm>
          <a:custGeom>
            <a:avLst/>
            <a:gdLst/>
            <a:ahLst/>
            <a:cxnLst/>
            <a:rect l="l" t="t" r="r" b="b"/>
            <a:pathLst>
              <a:path w="11050" h="7540" extrusionOk="0">
                <a:moveTo>
                  <a:pt x="8100" y="1"/>
                </a:moveTo>
                <a:cubicBezTo>
                  <a:pt x="7014" y="1"/>
                  <a:pt x="5905" y="606"/>
                  <a:pt x="5031" y="1160"/>
                </a:cubicBezTo>
                <a:cubicBezTo>
                  <a:pt x="3844" y="1914"/>
                  <a:pt x="2717" y="2877"/>
                  <a:pt x="1780" y="3926"/>
                </a:cubicBezTo>
                <a:cubicBezTo>
                  <a:pt x="843" y="4976"/>
                  <a:pt x="104" y="6138"/>
                  <a:pt x="0" y="7540"/>
                </a:cubicBezTo>
                <a:cubicBezTo>
                  <a:pt x="770" y="6279"/>
                  <a:pt x="2034" y="5341"/>
                  <a:pt x="3063" y="4768"/>
                </a:cubicBezTo>
                <a:cubicBezTo>
                  <a:pt x="4091" y="4195"/>
                  <a:pt x="5290" y="3997"/>
                  <a:pt x="6467" y="3945"/>
                </a:cubicBezTo>
                <a:cubicBezTo>
                  <a:pt x="7009" y="3922"/>
                  <a:pt x="7653" y="3944"/>
                  <a:pt x="8195" y="3901"/>
                </a:cubicBezTo>
                <a:cubicBezTo>
                  <a:pt x="10050" y="3755"/>
                  <a:pt x="11050" y="1114"/>
                  <a:pt x="9194" y="238"/>
                </a:cubicBezTo>
                <a:cubicBezTo>
                  <a:pt x="8839" y="71"/>
                  <a:pt x="8471" y="1"/>
                  <a:pt x="810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g120f3d9c4b6_0_3232"/>
          <p:cNvSpPr/>
          <p:nvPr/>
        </p:nvSpPr>
        <p:spPr>
          <a:xfrm>
            <a:off x="8003649" y="-343125"/>
            <a:ext cx="1641499" cy="2965879"/>
          </a:xfrm>
          <a:custGeom>
            <a:avLst/>
            <a:gdLst/>
            <a:ahLst/>
            <a:cxnLst/>
            <a:rect l="l" t="t" r="r" b="b"/>
            <a:pathLst>
              <a:path w="25422" h="45931" extrusionOk="0">
                <a:moveTo>
                  <a:pt x="16828" y="0"/>
                </a:moveTo>
                <a:cubicBezTo>
                  <a:pt x="15378" y="0"/>
                  <a:pt x="13857" y="481"/>
                  <a:pt x="12482" y="1001"/>
                </a:cubicBezTo>
                <a:cubicBezTo>
                  <a:pt x="10321" y="1819"/>
                  <a:pt x="8483" y="3326"/>
                  <a:pt x="6909" y="5016"/>
                </a:cubicBezTo>
                <a:cubicBezTo>
                  <a:pt x="3174" y="9029"/>
                  <a:pt x="294" y="14687"/>
                  <a:pt x="20" y="20235"/>
                </a:cubicBezTo>
                <a:cubicBezTo>
                  <a:pt x="1" y="20616"/>
                  <a:pt x="2" y="21016"/>
                  <a:pt x="172" y="21357"/>
                </a:cubicBezTo>
                <a:cubicBezTo>
                  <a:pt x="417" y="21849"/>
                  <a:pt x="979" y="22106"/>
                  <a:pt x="1535" y="22106"/>
                </a:cubicBezTo>
                <a:cubicBezTo>
                  <a:pt x="1675" y="22106"/>
                  <a:pt x="1814" y="22090"/>
                  <a:pt x="1949" y="22057"/>
                </a:cubicBezTo>
                <a:cubicBezTo>
                  <a:pt x="3536" y="21669"/>
                  <a:pt x="3994" y="19925"/>
                  <a:pt x="4802" y="18736"/>
                </a:cubicBezTo>
                <a:cubicBezTo>
                  <a:pt x="5158" y="18210"/>
                  <a:pt x="5788" y="17729"/>
                  <a:pt x="6368" y="17729"/>
                </a:cubicBezTo>
                <a:cubicBezTo>
                  <a:pt x="6569" y="17729"/>
                  <a:pt x="6764" y="17787"/>
                  <a:pt x="6939" y="17920"/>
                </a:cubicBezTo>
                <a:cubicBezTo>
                  <a:pt x="7497" y="18346"/>
                  <a:pt x="7396" y="19204"/>
                  <a:pt x="7207" y="19883"/>
                </a:cubicBezTo>
                <a:cubicBezTo>
                  <a:pt x="6270" y="23268"/>
                  <a:pt x="4575" y="26511"/>
                  <a:pt x="4478" y="30023"/>
                </a:cubicBezTo>
                <a:cubicBezTo>
                  <a:pt x="4447" y="31146"/>
                  <a:pt x="4793" y="32529"/>
                  <a:pt x="5886" y="32790"/>
                </a:cubicBezTo>
                <a:cubicBezTo>
                  <a:pt x="5999" y="32817"/>
                  <a:pt x="6110" y="32830"/>
                  <a:pt x="6220" y="32830"/>
                </a:cubicBezTo>
                <a:cubicBezTo>
                  <a:pt x="7130" y="32830"/>
                  <a:pt x="7912" y="31955"/>
                  <a:pt x="8407" y="31128"/>
                </a:cubicBezTo>
                <a:cubicBezTo>
                  <a:pt x="9465" y="29358"/>
                  <a:pt x="10190" y="27410"/>
                  <a:pt x="10548" y="25380"/>
                </a:cubicBezTo>
                <a:cubicBezTo>
                  <a:pt x="10677" y="24642"/>
                  <a:pt x="10906" y="23729"/>
                  <a:pt x="11640" y="23582"/>
                </a:cubicBezTo>
                <a:cubicBezTo>
                  <a:pt x="11697" y="23571"/>
                  <a:pt x="11754" y="23565"/>
                  <a:pt x="11811" y="23565"/>
                </a:cubicBezTo>
                <a:cubicBezTo>
                  <a:pt x="12264" y="23565"/>
                  <a:pt x="12691" y="23915"/>
                  <a:pt x="12891" y="24337"/>
                </a:cubicBezTo>
                <a:cubicBezTo>
                  <a:pt x="13115" y="24813"/>
                  <a:pt x="13119" y="25358"/>
                  <a:pt x="13125" y="25883"/>
                </a:cubicBezTo>
                <a:cubicBezTo>
                  <a:pt x="13183" y="31425"/>
                  <a:pt x="13793" y="36941"/>
                  <a:pt x="14909" y="42369"/>
                </a:cubicBezTo>
                <a:cubicBezTo>
                  <a:pt x="15094" y="43273"/>
                  <a:pt x="15804" y="45931"/>
                  <a:pt x="17120" y="45931"/>
                </a:cubicBezTo>
                <a:cubicBezTo>
                  <a:pt x="17386" y="45931"/>
                  <a:pt x="17676" y="45823"/>
                  <a:pt x="17992" y="45569"/>
                </a:cubicBezTo>
                <a:cubicBezTo>
                  <a:pt x="18336" y="45294"/>
                  <a:pt x="18487" y="44848"/>
                  <a:pt x="18609" y="44425"/>
                </a:cubicBezTo>
                <a:cubicBezTo>
                  <a:pt x="20345" y="38409"/>
                  <a:pt x="19896" y="32006"/>
                  <a:pt x="18251" y="26026"/>
                </a:cubicBezTo>
                <a:cubicBezTo>
                  <a:pt x="18111" y="25522"/>
                  <a:pt x="17962" y="24997"/>
                  <a:pt x="18057" y="24481"/>
                </a:cubicBezTo>
                <a:cubicBezTo>
                  <a:pt x="18187" y="23766"/>
                  <a:pt x="18534" y="23496"/>
                  <a:pt x="18935" y="23496"/>
                </a:cubicBezTo>
                <a:cubicBezTo>
                  <a:pt x="19517" y="23496"/>
                  <a:pt x="20212" y="24066"/>
                  <a:pt x="20519" y="24671"/>
                </a:cubicBezTo>
                <a:cubicBezTo>
                  <a:pt x="21081" y="25778"/>
                  <a:pt x="21566" y="26922"/>
                  <a:pt x="21970" y="28097"/>
                </a:cubicBezTo>
                <a:cubicBezTo>
                  <a:pt x="22301" y="29059"/>
                  <a:pt x="22407" y="30436"/>
                  <a:pt x="23036" y="31256"/>
                </a:cubicBezTo>
                <a:cubicBezTo>
                  <a:pt x="23242" y="31525"/>
                  <a:pt x="23570" y="31726"/>
                  <a:pt x="23901" y="31726"/>
                </a:cubicBezTo>
                <a:cubicBezTo>
                  <a:pt x="23973" y="31726"/>
                  <a:pt x="24046" y="31716"/>
                  <a:pt x="24118" y="31695"/>
                </a:cubicBezTo>
                <a:cubicBezTo>
                  <a:pt x="24720" y="31522"/>
                  <a:pt x="24880" y="30754"/>
                  <a:pt x="24901" y="30128"/>
                </a:cubicBezTo>
                <a:cubicBezTo>
                  <a:pt x="25014" y="26678"/>
                  <a:pt x="24160" y="23293"/>
                  <a:pt x="23022" y="20063"/>
                </a:cubicBezTo>
                <a:cubicBezTo>
                  <a:pt x="22520" y="18639"/>
                  <a:pt x="21662" y="17314"/>
                  <a:pt x="21045" y="15936"/>
                </a:cubicBezTo>
                <a:cubicBezTo>
                  <a:pt x="20530" y="14784"/>
                  <a:pt x="19071" y="12046"/>
                  <a:pt x="20014" y="10817"/>
                </a:cubicBezTo>
                <a:cubicBezTo>
                  <a:pt x="20218" y="10551"/>
                  <a:pt x="20526" y="10441"/>
                  <a:pt x="20856" y="10441"/>
                </a:cubicBezTo>
                <a:cubicBezTo>
                  <a:pt x="21246" y="10441"/>
                  <a:pt x="21668" y="10594"/>
                  <a:pt x="21989" y="10823"/>
                </a:cubicBezTo>
                <a:cubicBezTo>
                  <a:pt x="22416" y="11128"/>
                  <a:pt x="23726" y="12387"/>
                  <a:pt x="24599" y="12387"/>
                </a:cubicBezTo>
                <a:cubicBezTo>
                  <a:pt x="24961" y="12387"/>
                  <a:pt x="25247" y="12171"/>
                  <a:pt x="25365" y="11583"/>
                </a:cubicBezTo>
                <a:cubicBezTo>
                  <a:pt x="25421" y="11299"/>
                  <a:pt x="25352" y="11006"/>
                  <a:pt x="25277" y="10725"/>
                </a:cubicBezTo>
                <a:cubicBezTo>
                  <a:pt x="24250" y="6855"/>
                  <a:pt x="22124" y="3292"/>
                  <a:pt x="19202" y="555"/>
                </a:cubicBezTo>
                <a:cubicBezTo>
                  <a:pt x="18461" y="158"/>
                  <a:pt x="17656" y="0"/>
                  <a:pt x="168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120f3d9c4b6_0_3232"/>
          <p:cNvSpPr/>
          <p:nvPr/>
        </p:nvSpPr>
        <p:spPr>
          <a:xfrm>
            <a:off x="8177328" y="841325"/>
            <a:ext cx="357875" cy="1045350"/>
          </a:xfrm>
          <a:custGeom>
            <a:avLst/>
            <a:gdLst/>
            <a:ahLst/>
            <a:cxnLst/>
            <a:rect l="l" t="t" r="r" b="b"/>
            <a:pathLst>
              <a:path w="14315" h="41814" extrusionOk="0">
                <a:moveTo>
                  <a:pt x="14315" y="0"/>
                </a:moveTo>
                <a:cubicBezTo>
                  <a:pt x="6409" y="11869"/>
                  <a:pt x="-7493" y="35436"/>
                  <a:pt x="5262" y="41814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5" name="Google Shape;325;g120f3d9c4b6_0_3232"/>
          <p:cNvSpPr/>
          <p:nvPr/>
        </p:nvSpPr>
        <p:spPr>
          <a:xfrm rot="8989929">
            <a:off x="8481484" y="1763762"/>
            <a:ext cx="275241" cy="187821"/>
          </a:xfrm>
          <a:custGeom>
            <a:avLst/>
            <a:gdLst/>
            <a:ahLst/>
            <a:cxnLst/>
            <a:rect l="l" t="t" r="r" b="b"/>
            <a:pathLst>
              <a:path w="11050" h="7540" extrusionOk="0">
                <a:moveTo>
                  <a:pt x="8100" y="1"/>
                </a:moveTo>
                <a:cubicBezTo>
                  <a:pt x="7014" y="1"/>
                  <a:pt x="5905" y="606"/>
                  <a:pt x="5031" y="1160"/>
                </a:cubicBezTo>
                <a:cubicBezTo>
                  <a:pt x="3844" y="1914"/>
                  <a:pt x="2717" y="2877"/>
                  <a:pt x="1780" y="3926"/>
                </a:cubicBezTo>
                <a:cubicBezTo>
                  <a:pt x="843" y="4976"/>
                  <a:pt x="104" y="6138"/>
                  <a:pt x="0" y="7540"/>
                </a:cubicBezTo>
                <a:cubicBezTo>
                  <a:pt x="770" y="6279"/>
                  <a:pt x="2034" y="5341"/>
                  <a:pt x="3063" y="4768"/>
                </a:cubicBezTo>
                <a:cubicBezTo>
                  <a:pt x="4091" y="4195"/>
                  <a:pt x="5290" y="3997"/>
                  <a:pt x="6467" y="3945"/>
                </a:cubicBezTo>
                <a:cubicBezTo>
                  <a:pt x="7009" y="3922"/>
                  <a:pt x="7653" y="3944"/>
                  <a:pt x="8195" y="3901"/>
                </a:cubicBezTo>
                <a:cubicBezTo>
                  <a:pt x="10050" y="3755"/>
                  <a:pt x="11050" y="1114"/>
                  <a:pt x="9194" y="238"/>
                </a:cubicBezTo>
                <a:cubicBezTo>
                  <a:pt x="8839" y="71"/>
                  <a:pt x="8471" y="1"/>
                  <a:pt x="810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g120f3d9c4b6_0_3232"/>
          <p:cNvSpPr/>
          <p:nvPr/>
        </p:nvSpPr>
        <p:spPr>
          <a:xfrm rot="6772513">
            <a:off x="328762" y="79689"/>
            <a:ext cx="541164" cy="369282"/>
          </a:xfrm>
          <a:custGeom>
            <a:avLst/>
            <a:gdLst/>
            <a:ahLst/>
            <a:cxnLst/>
            <a:rect l="l" t="t" r="r" b="b"/>
            <a:pathLst>
              <a:path w="11050" h="7540" extrusionOk="0">
                <a:moveTo>
                  <a:pt x="8100" y="1"/>
                </a:moveTo>
                <a:cubicBezTo>
                  <a:pt x="7014" y="1"/>
                  <a:pt x="5905" y="606"/>
                  <a:pt x="5031" y="1160"/>
                </a:cubicBezTo>
                <a:cubicBezTo>
                  <a:pt x="3844" y="1914"/>
                  <a:pt x="2717" y="2877"/>
                  <a:pt x="1780" y="3926"/>
                </a:cubicBezTo>
                <a:cubicBezTo>
                  <a:pt x="843" y="4976"/>
                  <a:pt x="104" y="6138"/>
                  <a:pt x="0" y="7540"/>
                </a:cubicBezTo>
                <a:cubicBezTo>
                  <a:pt x="770" y="6279"/>
                  <a:pt x="2034" y="5341"/>
                  <a:pt x="3063" y="4768"/>
                </a:cubicBezTo>
                <a:cubicBezTo>
                  <a:pt x="4091" y="4195"/>
                  <a:pt x="5290" y="3997"/>
                  <a:pt x="6467" y="3945"/>
                </a:cubicBezTo>
                <a:cubicBezTo>
                  <a:pt x="7009" y="3922"/>
                  <a:pt x="7653" y="3944"/>
                  <a:pt x="8195" y="3901"/>
                </a:cubicBezTo>
                <a:cubicBezTo>
                  <a:pt x="10050" y="3755"/>
                  <a:pt x="11050" y="1114"/>
                  <a:pt x="9194" y="238"/>
                </a:cubicBezTo>
                <a:cubicBezTo>
                  <a:pt x="8839" y="71"/>
                  <a:pt x="8471" y="1"/>
                  <a:pt x="81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HEADER_1_1">
    <p:bg>
      <p:bgPr>
        <a:solidFill>
          <a:schemeClr val="accent2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20f3d9c4b6_0_3285"/>
          <p:cNvSpPr txBox="1">
            <a:spLocks noGrp="1"/>
          </p:cNvSpPr>
          <p:nvPr>
            <p:ph type="title"/>
          </p:nvPr>
        </p:nvSpPr>
        <p:spPr>
          <a:xfrm>
            <a:off x="1052450" y="2646438"/>
            <a:ext cx="31344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DM Sans"/>
              <a:buNone/>
              <a:defRPr sz="12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g120f3d9c4b6_0_3285"/>
          <p:cNvSpPr txBox="1">
            <a:spLocks noGrp="1"/>
          </p:cNvSpPr>
          <p:nvPr>
            <p:ph type="subTitle" idx="1"/>
          </p:nvPr>
        </p:nvSpPr>
        <p:spPr>
          <a:xfrm>
            <a:off x="1052450" y="1537099"/>
            <a:ext cx="3796200" cy="10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Passion One"/>
              <a:buNone/>
              <a:defRPr>
                <a:solidFill>
                  <a:schemeClr val="accent6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30" name="Google Shape;330;g120f3d9c4b6_0_3285"/>
          <p:cNvSpPr/>
          <p:nvPr/>
        </p:nvSpPr>
        <p:spPr>
          <a:xfrm>
            <a:off x="-1136595" y="-343125"/>
            <a:ext cx="1641499" cy="2965879"/>
          </a:xfrm>
          <a:custGeom>
            <a:avLst/>
            <a:gdLst/>
            <a:ahLst/>
            <a:cxnLst/>
            <a:rect l="l" t="t" r="r" b="b"/>
            <a:pathLst>
              <a:path w="25422" h="45931" extrusionOk="0">
                <a:moveTo>
                  <a:pt x="16828" y="0"/>
                </a:moveTo>
                <a:cubicBezTo>
                  <a:pt x="15378" y="0"/>
                  <a:pt x="13857" y="481"/>
                  <a:pt x="12482" y="1001"/>
                </a:cubicBezTo>
                <a:cubicBezTo>
                  <a:pt x="10321" y="1819"/>
                  <a:pt x="8483" y="3326"/>
                  <a:pt x="6909" y="5016"/>
                </a:cubicBezTo>
                <a:cubicBezTo>
                  <a:pt x="3174" y="9029"/>
                  <a:pt x="294" y="14687"/>
                  <a:pt x="20" y="20235"/>
                </a:cubicBezTo>
                <a:cubicBezTo>
                  <a:pt x="1" y="20616"/>
                  <a:pt x="2" y="21016"/>
                  <a:pt x="172" y="21357"/>
                </a:cubicBezTo>
                <a:cubicBezTo>
                  <a:pt x="417" y="21849"/>
                  <a:pt x="979" y="22106"/>
                  <a:pt x="1535" y="22106"/>
                </a:cubicBezTo>
                <a:cubicBezTo>
                  <a:pt x="1675" y="22106"/>
                  <a:pt x="1814" y="22090"/>
                  <a:pt x="1949" y="22057"/>
                </a:cubicBezTo>
                <a:cubicBezTo>
                  <a:pt x="3536" y="21669"/>
                  <a:pt x="3994" y="19925"/>
                  <a:pt x="4802" y="18736"/>
                </a:cubicBezTo>
                <a:cubicBezTo>
                  <a:pt x="5158" y="18210"/>
                  <a:pt x="5788" y="17729"/>
                  <a:pt x="6368" y="17729"/>
                </a:cubicBezTo>
                <a:cubicBezTo>
                  <a:pt x="6569" y="17729"/>
                  <a:pt x="6764" y="17787"/>
                  <a:pt x="6939" y="17920"/>
                </a:cubicBezTo>
                <a:cubicBezTo>
                  <a:pt x="7497" y="18346"/>
                  <a:pt x="7396" y="19204"/>
                  <a:pt x="7207" y="19883"/>
                </a:cubicBezTo>
                <a:cubicBezTo>
                  <a:pt x="6270" y="23268"/>
                  <a:pt x="4575" y="26511"/>
                  <a:pt x="4478" y="30023"/>
                </a:cubicBezTo>
                <a:cubicBezTo>
                  <a:pt x="4447" y="31146"/>
                  <a:pt x="4793" y="32529"/>
                  <a:pt x="5886" y="32790"/>
                </a:cubicBezTo>
                <a:cubicBezTo>
                  <a:pt x="5999" y="32817"/>
                  <a:pt x="6110" y="32830"/>
                  <a:pt x="6220" y="32830"/>
                </a:cubicBezTo>
                <a:cubicBezTo>
                  <a:pt x="7130" y="32830"/>
                  <a:pt x="7912" y="31955"/>
                  <a:pt x="8407" y="31128"/>
                </a:cubicBezTo>
                <a:cubicBezTo>
                  <a:pt x="9465" y="29358"/>
                  <a:pt x="10190" y="27410"/>
                  <a:pt x="10548" y="25380"/>
                </a:cubicBezTo>
                <a:cubicBezTo>
                  <a:pt x="10677" y="24642"/>
                  <a:pt x="10906" y="23729"/>
                  <a:pt x="11640" y="23582"/>
                </a:cubicBezTo>
                <a:cubicBezTo>
                  <a:pt x="11697" y="23571"/>
                  <a:pt x="11754" y="23565"/>
                  <a:pt x="11811" y="23565"/>
                </a:cubicBezTo>
                <a:cubicBezTo>
                  <a:pt x="12264" y="23565"/>
                  <a:pt x="12691" y="23915"/>
                  <a:pt x="12891" y="24337"/>
                </a:cubicBezTo>
                <a:cubicBezTo>
                  <a:pt x="13115" y="24813"/>
                  <a:pt x="13119" y="25358"/>
                  <a:pt x="13125" y="25883"/>
                </a:cubicBezTo>
                <a:cubicBezTo>
                  <a:pt x="13183" y="31425"/>
                  <a:pt x="13793" y="36941"/>
                  <a:pt x="14909" y="42369"/>
                </a:cubicBezTo>
                <a:cubicBezTo>
                  <a:pt x="15094" y="43273"/>
                  <a:pt x="15804" y="45931"/>
                  <a:pt x="17120" y="45931"/>
                </a:cubicBezTo>
                <a:cubicBezTo>
                  <a:pt x="17386" y="45931"/>
                  <a:pt x="17676" y="45823"/>
                  <a:pt x="17992" y="45569"/>
                </a:cubicBezTo>
                <a:cubicBezTo>
                  <a:pt x="18336" y="45294"/>
                  <a:pt x="18487" y="44848"/>
                  <a:pt x="18609" y="44425"/>
                </a:cubicBezTo>
                <a:cubicBezTo>
                  <a:pt x="20345" y="38409"/>
                  <a:pt x="19896" y="32006"/>
                  <a:pt x="18251" y="26026"/>
                </a:cubicBezTo>
                <a:cubicBezTo>
                  <a:pt x="18111" y="25522"/>
                  <a:pt x="17962" y="24997"/>
                  <a:pt x="18057" y="24481"/>
                </a:cubicBezTo>
                <a:cubicBezTo>
                  <a:pt x="18187" y="23766"/>
                  <a:pt x="18534" y="23496"/>
                  <a:pt x="18935" y="23496"/>
                </a:cubicBezTo>
                <a:cubicBezTo>
                  <a:pt x="19517" y="23496"/>
                  <a:pt x="20212" y="24066"/>
                  <a:pt x="20519" y="24671"/>
                </a:cubicBezTo>
                <a:cubicBezTo>
                  <a:pt x="21081" y="25778"/>
                  <a:pt x="21566" y="26922"/>
                  <a:pt x="21970" y="28097"/>
                </a:cubicBezTo>
                <a:cubicBezTo>
                  <a:pt x="22301" y="29059"/>
                  <a:pt x="22407" y="30436"/>
                  <a:pt x="23036" y="31256"/>
                </a:cubicBezTo>
                <a:cubicBezTo>
                  <a:pt x="23242" y="31525"/>
                  <a:pt x="23570" y="31726"/>
                  <a:pt x="23901" y="31726"/>
                </a:cubicBezTo>
                <a:cubicBezTo>
                  <a:pt x="23973" y="31726"/>
                  <a:pt x="24046" y="31716"/>
                  <a:pt x="24118" y="31695"/>
                </a:cubicBezTo>
                <a:cubicBezTo>
                  <a:pt x="24720" y="31522"/>
                  <a:pt x="24880" y="30754"/>
                  <a:pt x="24901" y="30128"/>
                </a:cubicBezTo>
                <a:cubicBezTo>
                  <a:pt x="25014" y="26678"/>
                  <a:pt x="24160" y="23293"/>
                  <a:pt x="23022" y="20063"/>
                </a:cubicBezTo>
                <a:cubicBezTo>
                  <a:pt x="22520" y="18639"/>
                  <a:pt x="21662" y="17314"/>
                  <a:pt x="21045" y="15936"/>
                </a:cubicBezTo>
                <a:cubicBezTo>
                  <a:pt x="20530" y="14784"/>
                  <a:pt x="19071" y="12046"/>
                  <a:pt x="20014" y="10817"/>
                </a:cubicBezTo>
                <a:cubicBezTo>
                  <a:pt x="20218" y="10551"/>
                  <a:pt x="20526" y="10441"/>
                  <a:pt x="20856" y="10441"/>
                </a:cubicBezTo>
                <a:cubicBezTo>
                  <a:pt x="21246" y="10441"/>
                  <a:pt x="21668" y="10594"/>
                  <a:pt x="21989" y="10823"/>
                </a:cubicBezTo>
                <a:cubicBezTo>
                  <a:pt x="22416" y="11128"/>
                  <a:pt x="23726" y="12387"/>
                  <a:pt x="24599" y="12387"/>
                </a:cubicBezTo>
                <a:cubicBezTo>
                  <a:pt x="24961" y="12387"/>
                  <a:pt x="25247" y="12171"/>
                  <a:pt x="25365" y="11583"/>
                </a:cubicBezTo>
                <a:cubicBezTo>
                  <a:pt x="25421" y="11299"/>
                  <a:pt x="25352" y="11006"/>
                  <a:pt x="25277" y="10725"/>
                </a:cubicBezTo>
                <a:cubicBezTo>
                  <a:pt x="24250" y="6855"/>
                  <a:pt x="22124" y="3292"/>
                  <a:pt x="19202" y="555"/>
                </a:cubicBezTo>
                <a:cubicBezTo>
                  <a:pt x="18461" y="158"/>
                  <a:pt x="17656" y="0"/>
                  <a:pt x="168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1" name="Google Shape;331;g120f3d9c4b6_0_3285"/>
          <p:cNvGrpSpPr/>
          <p:nvPr/>
        </p:nvGrpSpPr>
        <p:grpSpPr>
          <a:xfrm>
            <a:off x="6094671" y="3094394"/>
            <a:ext cx="1451390" cy="2206713"/>
            <a:chOff x="1619050" y="2472425"/>
            <a:chExt cx="1976025" cy="3004375"/>
          </a:xfrm>
        </p:grpSpPr>
        <p:sp>
          <p:nvSpPr>
            <p:cNvPr id="332" name="Google Shape;332;g120f3d9c4b6_0_3285"/>
            <p:cNvSpPr/>
            <p:nvPr/>
          </p:nvSpPr>
          <p:spPr>
            <a:xfrm>
              <a:off x="1619050" y="2472425"/>
              <a:ext cx="1941325" cy="2889850"/>
            </a:xfrm>
            <a:custGeom>
              <a:avLst/>
              <a:gdLst/>
              <a:ahLst/>
              <a:cxnLst/>
              <a:rect l="l" t="t" r="r" b="b"/>
              <a:pathLst>
                <a:path w="77653" h="115594" extrusionOk="0">
                  <a:moveTo>
                    <a:pt x="2991" y="0"/>
                  </a:moveTo>
                  <a:cubicBezTo>
                    <a:pt x="2632" y="0"/>
                    <a:pt x="2350" y="87"/>
                    <a:pt x="2152" y="266"/>
                  </a:cubicBezTo>
                  <a:cubicBezTo>
                    <a:pt x="1" y="2215"/>
                    <a:pt x="1278" y="37685"/>
                    <a:pt x="20189" y="65523"/>
                  </a:cubicBezTo>
                  <a:lnTo>
                    <a:pt x="29883" y="64513"/>
                  </a:lnTo>
                  <a:lnTo>
                    <a:pt x="29883" y="64513"/>
                  </a:lnTo>
                  <a:cubicBezTo>
                    <a:pt x="27914" y="67930"/>
                    <a:pt x="24406" y="69033"/>
                    <a:pt x="22010" y="72166"/>
                  </a:cubicBezTo>
                  <a:cubicBezTo>
                    <a:pt x="28940" y="88151"/>
                    <a:pt x="37895" y="100115"/>
                    <a:pt x="48178" y="105275"/>
                  </a:cubicBezTo>
                  <a:cubicBezTo>
                    <a:pt x="49874" y="103472"/>
                    <a:pt x="54082" y="99688"/>
                    <a:pt x="55778" y="97885"/>
                  </a:cubicBezTo>
                  <a:lnTo>
                    <a:pt x="55778" y="97885"/>
                  </a:lnTo>
                  <a:cubicBezTo>
                    <a:pt x="56341" y="101163"/>
                    <a:pt x="52414" y="105732"/>
                    <a:pt x="52977" y="109010"/>
                  </a:cubicBezTo>
                  <a:cubicBezTo>
                    <a:pt x="52977" y="109010"/>
                    <a:pt x="63333" y="113101"/>
                    <a:pt x="74775" y="115593"/>
                  </a:cubicBezTo>
                  <a:cubicBezTo>
                    <a:pt x="77429" y="107569"/>
                    <a:pt x="77653" y="100664"/>
                    <a:pt x="74980" y="96673"/>
                  </a:cubicBezTo>
                  <a:lnTo>
                    <a:pt x="74980" y="96673"/>
                  </a:lnTo>
                  <a:cubicBezTo>
                    <a:pt x="73897" y="96868"/>
                    <a:pt x="72801" y="96966"/>
                    <a:pt x="71707" y="96966"/>
                  </a:cubicBezTo>
                  <a:cubicBezTo>
                    <a:pt x="70088" y="96966"/>
                    <a:pt x="68471" y="96753"/>
                    <a:pt x="66899" y="96328"/>
                  </a:cubicBezTo>
                  <a:lnTo>
                    <a:pt x="70034" y="91817"/>
                  </a:lnTo>
                  <a:cubicBezTo>
                    <a:pt x="64024" y="65494"/>
                    <a:pt x="46953" y="42169"/>
                    <a:pt x="45253" y="38804"/>
                  </a:cubicBezTo>
                  <a:cubicBezTo>
                    <a:pt x="41789" y="39583"/>
                    <a:pt x="36621" y="41789"/>
                    <a:pt x="33157" y="42568"/>
                  </a:cubicBezTo>
                  <a:cubicBezTo>
                    <a:pt x="36539" y="39093"/>
                    <a:pt x="39427" y="35171"/>
                    <a:pt x="41744" y="30911"/>
                  </a:cubicBezTo>
                  <a:cubicBezTo>
                    <a:pt x="26212" y="15327"/>
                    <a:pt x="7773" y="0"/>
                    <a:pt x="2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g120f3d9c4b6_0_3285"/>
            <p:cNvSpPr/>
            <p:nvPr/>
          </p:nvSpPr>
          <p:spPr>
            <a:xfrm>
              <a:off x="2137275" y="3054850"/>
              <a:ext cx="220450" cy="227450"/>
            </a:xfrm>
            <a:custGeom>
              <a:avLst/>
              <a:gdLst/>
              <a:ahLst/>
              <a:cxnLst/>
              <a:rect l="l" t="t" r="r" b="b"/>
              <a:pathLst>
                <a:path w="8818" h="9098" extrusionOk="0">
                  <a:moveTo>
                    <a:pt x="8626" y="1"/>
                  </a:moveTo>
                  <a:cubicBezTo>
                    <a:pt x="7803" y="577"/>
                    <a:pt x="7051" y="1223"/>
                    <a:pt x="6313" y="1883"/>
                  </a:cubicBezTo>
                  <a:cubicBezTo>
                    <a:pt x="5576" y="2543"/>
                    <a:pt x="4931" y="3292"/>
                    <a:pt x="4238" y="3995"/>
                  </a:cubicBezTo>
                  <a:cubicBezTo>
                    <a:pt x="3549" y="4702"/>
                    <a:pt x="2854" y="5402"/>
                    <a:pt x="2153" y="6096"/>
                  </a:cubicBezTo>
                  <a:cubicBezTo>
                    <a:pt x="1434" y="6775"/>
                    <a:pt x="735" y="7472"/>
                    <a:pt x="1" y="8134"/>
                  </a:cubicBezTo>
                  <a:lnTo>
                    <a:pt x="999" y="9097"/>
                  </a:lnTo>
                  <a:cubicBezTo>
                    <a:pt x="1634" y="8339"/>
                    <a:pt x="2307" y="7615"/>
                    <a:pt x="2958" y="6873"/>
                  </a:cubicBezTo>
                  <a:cubicBezTo>
                    <a:pt x="3627" y="6147"/>
                    <a:pt x="4301" y="5427"/>
                    <a:pt x="4984" y="4714"/>
                  </a:cubicBezTo>
                  <a:cubicBezTo>
                    <a:pt x="5662" y="3996"/>
                    <a:pt x="6385" y="3323"/>
                    <a:pt x="7020" y="2564"/>
                  </a:cubicBezTo>
                  <a:cubicBezTo>
                    <a:pt x="7653" y="1804"/>
                    <a:pt x="8271" y="1029"/>
                    <a:pt x="8818" y="184"/>
                  </a:cubicBezTo>
                  <a:lnTo>
                    <a:pt x="86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g120f3d9c4b6_0_3285"/>
            <p:cNvSpPr/>
            <p:nvPr/>
          </p:nvSpPr>
          <p:spPr>
            <a:xfrm>
              <a:off x="2046575" y="3579825"/>
              <a:ext cx="312475" cy="107825"/>
            </a:xfrm>
            <a:custGeom>
              <a:avLst/>
              <a:gdLst/>
              <a:ahLst/>
              <a:cxnLst/>
              <a:rect l="l" t="t" r="r" b="b"/>
              <a:pathLst>
                <a:path w="12499" h="4313" extrusionOk="0">
                  <a:moveTo>
                    <a:pt x="12117" y="0"/>
                  </a:moveTo>
                  <a:cubicBezTo>
                    <a:pt x="11113" y="360"/>
                    <a:pt x="10095" y="672"/>
                    <a:pt x="9086" y="1009"/>
                  </a:cubicBezTo>
                  <a:cubicBezTo>
                    <a:pt x="8070" y="1324"/>
                    <a:pt x="7051" y="1630"/>
                    <a:pt x="6030" y="1928"/>
                  </a:cubicBezTo>
                  <a:cubicBezTo>
                    <a:pt x="5010" y="2232"/>
                    <a:pt x="3973" y="2473"/>
                    <a:pt x="2970" y="2835"/>
                  </a:cubicBezTo>
                  <a:cubicBezTo>
                    <a:pt x="1967" y="3195"/>
                    <a:pt x="969" y="3579"/>
                    <a:pt x="1" y="4058"/>
                  </a:cubicBezTo>
                  <a:lnTo>
                    <a:pt x="74" y="4312"/>
                  </a:lnTo>
                  <a:cubicBezTo>
                    <a:pt x="1150" y="4206"/>
                    <a:pt x="2197" y="4001"/>
                    <a:pt x="3240" y="3777"/>
                  </a:cubicBezTo>
                  <a:cubicBezTo>
                    <a:pt x="4282" y="3553"/>
                    <a:pt x="5290" y="3207"/>
                    <a:pt x="6315" y="2924"/>
                  </a:cubicBezTo>
                  <a:cubicBezTo>
                    <a:pt x="7339" y="2636"/>
                    <a:pt x="8365" y="2356"/>
                    <a:pt x="9395" y="2085"/>
                  </a:cubicBezTo>
                  <a:cubicBezTo>
                    <a:pt x="10430" y="1836"/>
                    <a:pt x="11457" y="1561"/>
                    <a:pt x="12499" y="1334"/>
                  </a:cubicBezTo>
                  <a:lnTo>
                    <a:pt x="121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g120f3d9c4b6_0_3285"/>
            <p:cNvSpPr/>
            <p:nvPr/>
          </p:nvSpPr>
          <p:spPr>
            <a:xfrm>
              <a:off x="2159300" y="3879600"/>
              <a:ext cx="386675" cy="70525"/>
            </a:xfrm>
            <a:custGeom>
              <a:avLst/>
              <a:gdLst/>
              <a:ahLst/>
              <a:cxnLst/>
              <a:rect l="l" t="t" r="r" b="b"/>
              <a:pathLst>
                <a:path w="15467" h="2821" extrusionOk="0">
                  <a:moveTo>
                    <a:pt x="15288" y="0"/>
                  </a:moveTo>
                  <a:cubicBezTo>
                    <a:pt x="14017" y="234"/>
                    <a:pt x="12739" y="420"/>
                    <a:pt x="11465" y="633"/>
                  </a:cubicBezTo>
                  <a:cubicBezTo>
                    <a:pt x="10188" y="821"/>
                    <a:pt x="8910" y="1001"/>
                    <a:pt x="7630" y="1172"/>
                  </a:cubicBezTo>
                  <a:cubicBezTo>
                    <a:pt x="6351" y="1349"/>
                    <a:pt x="5065" y="1462"/>
                    <a:pt x="3794" y="1699"/>
                  </a:cubicBezTo>
                  <a:cubicBezTo>
                    <a:pt x="2524" y="1935"/>
                    <a:pt x="1255" y="2195"/>
                    <a:pt x="0" y="2552"/>
                  </a:cubicBezTo>
                  <a:lnTo>
                    <a:pt x="35" y="2815"/>
                  </a:lnTo>
                  <a:cubicBezTo>
                    <a:pt x="212" y="2819"/>
                    <a:pt x="387" y="2821"/>
                    <a:pt x="563" y="2821"/>
                  </a:cubicBezTo>
                  <a:cubicBezTo>
                    <a:pt x="1689" y="2821"/>
                    <a:pt x="2807" y="2754"/>
                    <a:pt x="3921" y="2672"/>
                  </a:cubicBezTo>
                  <a:cubicBezTo>
                    <a:pt x="5210" y="2577"/>
                    <a:pt x="6483" y="2355"/>
                    <a:pt x="7764" y="2200"/>
                  </a:cubicBezTo>
                  <a:cubicBezTo>
                    <a:pt x="9045" y="2038"/>
                    <a:pt x="10326" y="1885"/>
                    <a:pt x="11609" y="1742"/>
                  </a:cubicBezTo>
                  <a:cubicBezTo>
                    <a:pt x="12895" y="1621"/>
                    <a:pt x="14178" y="1474"/>
                    <a:pt x="15466" y="1376"/>
                  </a:cubicBezTo>
                  <a:lnTo>
                    <a:pt x="15288" y="0"/>
                  </a:lnTo>
                  <a:close/>
                </a:path>
              </a:pathLst>
            </a:custGeom>
            <a:solidFill>
              <a:srgbClr val="2A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g120f3d9c4b6_0_3285"/>
            <p:cNvSpPr/>
            <p:nvPr/>
          </p:nvSpPr>
          <p:spPr>
            <a:xfrm>
              <a:off x="2521200" y="4437375"/>
              <a:ext cx="370925" cy="286400"/>
            </a:xfrm>
            <a:custGeom>
              <a:avLst/>
              <a:gdLst/>
              <a:ahLst/>
              <a:cxnLst/>
              <a:rect l="l" t="t" r="r" b="b"/>
              <a:pathLst>
                <a:path w="14837" h="11456" extrusionOk="0">
                  <a:moveTo>
                    <a:pt x="14002" y="0"/>
                  </a:moveTo>
                  <a:cubicBezTo>
                    <a:pt x="12848" y="955"/>
                    <a:pt x="11665" y="1870"/>
                    <a:pt x="10498" y="2806"/>
                  </a:cubicBezTo>
                  <a:cubicBezTo>
                    <a:pt x="9317" y="3725"/>
                    <a:pt x="8131" y="4635"/>
                    <a:pt x="6939" y="5538"/>
                  </a:cubicBezTo>
                  <a:cubicBezTo>
                    <a:pt x="5750" y="6446"/>
                    <a:pt x="4523" y="7303"/>
                    <a:pt x="3370" y="8259"/>
                  </a:cubicBezTo>
                  <a:cubicBezTo>
                    <a:pt x="2218" y="9215"/>
                    <a:pt x="1079" y="10190"/>
                    <a:pt x="1" y="11244"/>
                  </a:cubicBezTo>
                  <a:lnTo>
                    <a:pt x="161" y="11456"/>
                  </a:lnTo>
                  <a:cubicBezTo>
                    <a:pt x="1472" y="10710"/>
                    <a:pt x="2723" y="9886"/>
                    <a:pt x="3961" y="9043"/>
                  </a:cubicBezTo>
                  <a:cubicBezTo>
                    <a:pt x="5198" y="8200"/>
                    <a:pt x="6360" y="7257"/>
                    <a:pt x="7561" y="6367"/>
                  </a:cubicBezTo>
                  <a:cubicBezTo>
                    <a:pt x="8760" y="5471"/>
                    <a:pt x="9963" y="4582"/>
                    <a:pt x="11171" y="3701"/>
                  </a:cubicBezTo>
                  <a:cubicBezTo>
                    <a:pt x="12394" y="2838"/>
                    <a:pt x="13600" y="1953"/>
                    <a:pt x="14837" y="1110"/>
                  </a:cubicBezTo>
                  <a:lnTo>
                    <a:pt x="14002" y="0"/>
                  </a:lnTo>
                  <a:close/>
                </a:path>
              </a:pathLst>
            </a:custGeom>
            <a:solidFill>
              <a:srgbClr val="2A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g120f3d9c4b6_0_3285"/>
            <p:cNvSpPr/>
            <p:nvPr/>
          </p:nvSpPr>
          <p:spPr>
            <a:xfrm>
              <a:off x="2976725" y="4391725"/>
              <a:ext cx="206725" cy="213225"/>
            </a:xfrm>
            <a:custGeom>
              <a:avLst/>
              <a:gdLst/>
              <a:ahLst/>
              <a:cxnLst/>
              <a:rect l="l" t="t" r="r" b="b"/>
              <a:pathLst>
                <a:path w="8269" h="8529" extrusionOk="0">
                  <a:moveTo>
                    <a:pt x="8078" y="1"/>
                  </a:moveTo>
                  <a:cubicBezTo>
                    <a:pt x="7298" y="529"/>
                    <a:pt x="6591" y="1126"/>
                    <a:pt x="5901" y="1741"/>
                  </a:cubicBezTo>
                  <a:cubicBezTo>
                    <a:pt x="5210" y="2353"/>
                    <a:pt x="4612" y="3055"/>
                    <a:pt x="3964" y="3711"/>
                  </a:cubicBezTo>
                  <a:cubicBezTo>
                    <a:pt x="3321" y="4370"/>
                    <a:pt x="2672" y="5022"/>
                    <a:pt x="2016" y="5670"/>
                  </a:cubicBezTo>
                  <a:cubicBezTo>
                    <a:pt x="1352" y="6308"/>
                    <a:pt x="689" y="6949"/>
                    <a:pt x="1" y="7565"/>
                  </a:cubicBezTo>
                  <a:lnTo>
                    <a:pt x="1000" y="8529"/>
                  </a:lnTo>
                  <a:cubicBezTo>
                    <a:pt x="1591" y="7819"/>
                    <a:pt x="2207" y="7133"/>
                    <a:pt x="2821" y="6447"/>
                  </a:cubicBezTo>
                  <a:cubicBezTo>
                    <a:pt x="3444" y="5769"/>
                    <a:pt x="4073" y="5096"/>
                    <a:pt x="4709" y="4430"/>
                  </a:cubicBezTo>
                  <a:cubicBezTo>
                    <a:pt x="5341" y="3758"/>
                    <a:pt x="6021" y="3136"/>
                    <a:pt x="6608" y="2422"/>
                  </a:cubicBezTo>
                  <a:cubicBezTo>
                    <a:pt x="7197" y="1711"/>
                    <a:pt x="7769" y="983"/>
                    <a:pt x="8269" y="185"/>
                  </a:cubicBezTo>
                  <a:lnTo>
                    <a:pt x="8078" y="1"/>
                  </a:lnTo>
                  <a:close/>
                </a:path>
              </a:pathLst>
            </a:custGeom>
            <a:solidFill>
              <a:srgbClr val="2A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g120f3d9c4b6_0_3285"/>
            <p:cNvSpPr/>
            <p:nvPr/>
          </p:nvSpPr>
          <p:spPr>
            <a:xfrm>
              <a:off x="2758100" y="4692225"/>
              <a:ext cx="315450" cy="260075"/>
            </a:xfrm>
            <a:custGeom>
              <a:avLst/>
              <a:gdLst/>
              <a:ahLst/>
              <a:cxnLst/>
              <a:rect l="l" t="t" r="r" b="b"/>
              <a:pathLst>
                <a:path w="12618" h="10403" extrusionOk="0">
                  <a:moveTo>
                    <a:pt x="11746" y="0"/>
                  </a:moveTo>
                  <a:cubicBezTo>
                    <a:pt x="10781" y="867"/>
                    <a:pt x="9785" y="1695"/>
                    <a:pt x="8806" y="2545"/>
                  </a:cubicBezTo>
                  <a:cubicBezTo>
                    <a:pt x="7812" y="3375"/>
                    <a:pt x="6812" y="4199"/>
                    <a:pt x="5807" y="5016"/>
                  </a:cubicBezTo>
                  <a:cubicBezTo>
                    <a:pt x="4805" y="5838"/>
                    <a:pt x="3764" y="6610"/>
                    <a:pt x="2801" y="7478"/>
                  </a:cubicBezTo>
                  <a:cubicBezTo>
                    <a:pt x="1836" y="8346"/>
                    <a:pt x="887" y="9233"/>
                    <a:pt x="1" y="10196"/>
                  </a:cubicBezTo>
                  <a:lnTo>
                    <a:pt x="166" y="10403"/>
                  </a:lnTo>
                  <a:cubicBezTo>
                    <a:pt x="1295" y="9739"/>
                    <a:pt x="2362" y="8998"/>
                    <a:pt x="3415" y="8241"/>
                  </a:cubicBezTo>
                  <a:cubicBezTo>
                    <a:pt x="4468" y="7483"/>
                    <a:pt x="5442" y="6627"/>
                    <a:pt x="6458" y="5822"/>
                  </a:cubicBezTo>
                  <a:cubicBezTo>
                    <a:pt x="7468" y="5013"/>
                    <a:pt x="8485" y="4210"/>
                    <a:pt x="9507" y="3415"/>
                  </a:cubicBezTo>
                  <a:cubicBezTo>
                    <a:pt x="10545" y="2637"/>
                    <a:pt x="11565" y="1839"/>
                    <a:pt x="12617" y="1080"/>
                  </a:cubicBezTo>
                  <a:lnTo>
                    <a:pt x="11746" y="0"/>
                  </a:lnTo>
                  <a:close/>
                </a:path>
              </a:pathLst>
            </a:custGeom>
            <a:solidFill>
              <a:srgbClr val="2A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g120f3d9c4b6_0_3285"/>
            <p:cNvSpPr/>
            <p:nvPr/>
          </p:nvSpPr>
          <p:spPr>
            <a:xfrm>
              <a:off x="3306600" y="4989950"/>
              <a:ext cx="202750" cy="111275"/>
            </a:xfrm>
            <a:custGeom>
              <a:avLst/>
              <a:gdLst/>
              <a:ahLst/>
              <a:cxnLst/>
              <a:rect l="l" t="t" r="r" b="b"/>
              <a:pathLst>
                <a:path w="8110" h="4451" extrusionOk="0">
                  <a:moveTo>
                    <a:pt x="7996" y="1"/>
                  </a:moveTo>
                  <a:cubicBezTo>
                    <a:pt x="7266" y="134"/>
                    <a:pt x="6579" y="358"/>
                    <a:pt x="5903" y="604"/>
                  </a:cubicBezTo>
                  <a:cubicBezTo>
                    <a:pt x="5225" y="847"/>
                    <a:pt x="4604" y="1207"/>
                    <a:pt x="3953" y="1505"/>
                  </a:cubicBezTo>
                  <a:cubicBezTo>
                    <a:pt x="3305" y="1809"/>
                    <a:pt x="2652" y="2105"/>
                    <a:pt x="1996" y="2394"/>
                  </a:cubicBezTo>
                  <a:cubicBezTo>
                    <a:pt x="1335" y="2672"/>
                    <a:pt x="675" y="2951"/>
                    <a:pt x="0" y="3199"/>
                  </a:cubicBezTo>
                  <a:lnTo>
                    <a:pt x="599" y="4451"/>
                  </a:lnTo>
                  <a:cubicBezTo>
                    <a:pt x="1215" y="4082"/>
                    <a:pt x="1847" y="3744"/>
                    <a:pt x="2479" y="3404"/>
                  </a:cubicBezTo>
                  <a:cubicBezTo>
                    <a:pt x="3114" y="3074"/>
                    <a:pt x="3755" y="2753"/>
                    <a:pt x="4399" y="2440"/>
                  </a:cubicBezTo>
                  <a:cubicBezTo>
                    <a:pt x="5040" y="2121"/>
                    <a:pt x="5711" y="1863"/>
                    <a:pt x="6326" y="1489"/>
                  </a:cubicBezTo>
                  <a:cubicBezTo>
                    <a:pt x="6942" y="1118"/>
                    <a:pt x="7548" y="724"/>
                    <a:pt x="8109" y="240"/>
                  </a:cubicBezTo>
                  <a:lnTo>
                    <a:pt x="7996" y="1"/>
                  </a:lnTo>
                  <a:close/>
                </a:path>
              </a:pathLst>
            </a:custGeom>
            <a:solidFill>
              <a:srgbClr val="2A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g120f3d9c4b6_0_3285"/>
            <p:cNvSpPr/>
            <p:nvPr/>
          </p:nvSpPr>
          <p:spPr>
            <a:xfrm>
              <a:off x="3178725" y="5140575"/>
              <a:ext cx="179650" cy="104200"/>
            </a:xfrm>
            <a:custGeom>
              <a:avLst/>
              <a:gdLst/>
              <a:ahLst/>
              <a:cxnLst/>
              <a:rect l="l" t="t" r="r" b="b"/>
              <a:pathLst>
                <a:path w="7186" h="4168" extrusionOk="0">
                  <a:moveTo>
                    <a:pt x="6562" y="1"/>
                  </a:moveTo>
                  <a:cubicBezTo>
                    <a:pt x="6024" y="347"/>
                    <a:pt x="5470" y="661"/>
                    <a:pt x="4919" y="978"/>
                  </a:cubicBezTo>
                  <a:cubicBezTo>
                    <a:pt x="4361" y="1283"/>
                    <a:pt x="3799" y="1582"/>
                    <a:pt x="3234" y="1872"/>
                  </a:cubicBezTo>
                  <a:cubicBezTo>
                    <a:pt x="2671" y="2168"/>
                    <a:pt x="2079" y="2402"/>
                    <a:pt x="1544" y="2754"/>
                  </a:cubicBezTo>
                  <a:cubicBezTo>
                    <a:pt x="1007" y="3101"/>
                    <a:pt x="482" y="3472"/>
                    <a:pt x="1" y="3931"/>
                  </a:cubicBezTo>
                  <a:lnTo>
                    <a:pt x="120" y="4167"/>
                  </a:lnTo>
                  <a:cubicBezTo>
                    <a:pt x="776" y="4056"/>
                    <a:pt x="1385" y="3853"/>
                    <a:pt x="1985" y="3630"/>
                  </a:cubicBezTo>
                  <a:cubicBezTo>
                    <a:pt x="2585" y="3410"/>
                    <a:pt x="3127" y="3073"/>
                    <a:pt x="3700" y="2797"/>
                  </a:cubicBezTo>
                  <a:cubicBezTo>
                    <a:pt x="4269" y="2516"/>
                    <a:pt x="4843" y="2242"/>
                    <a:pt x="5422" y="1977"/>
                  </a:cubicBezTo>
                  <a:cubicBezTo>
                    <a:pt x="6006" y="1722"/>
                    <a:pt x="6587" y="1465"/>
                    <a:pt x="7185" y="1240"/>
                  </a:cubicBezTo>
                  <a:lnTo>
                    <a:pt x="6562" y="1"/>
                  </a:lnTo>
                  <a:close/>
                </a:path>
              </a:pathLst>
            </a:custGeom>
            <a:solidFill>
              <a:srgbClr val="2A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g120f3d9c4b6_0_3285"/>
            <p:cNvSpPr/>
            <p:nvPr/>
          </p:nvSpPr>
          <p:spPr>
            <a:xfrm>
              <a:off x="1794200" y="3047000"/>
              <a:ext cx="232825" cy="108575"/>
            </a:xfrm>
            <a:custGeom>
              <a:avLst/>
              <a:gdLst/>
              <a:ahLst/>
              <a:cxnLst/>
              <a:rect l="l" t="t" r="r" b="b"/>
              <a:pathLst>
                <a:path w="9313" h="4343" extrusionOk="0">
                  <a:moveTo>
                    <a:pt x="8802" y="1"/>
                  </a:moveTo>
                  <a:cubicBezTo>
                    <a:pt x="8076" y="362"/>
                    <a:pt x="7337" y="689"/>
                    <a:pt x="6599" y="1019"/>
                  </a:cubicBezTo>
                  <a:cubicBezTo>
                    <a:pt x="5857" y="1337"/>
                    <a:pt x="5110" y="1648"/>
                    <a:pt x="4362" y="1951"/>
                  </a:cubicBezTo>
                  <a:cubicBezTo>
                    <a:pt x="3615" y="2260"/>
                    <a:pt x="2844" y="2504"/>
                    <a:pt x="2120" y="2870"/>
                  </a:cubicBezTo>
                  <a:cubicBezTo>
                    <a:pt x="1395" y="3232"/>
                    <a:pt x="679" y="3618"/>
                    <a:pt x="0" y="4095"/>
                  </a:cubicBezTo>
                  <a:lnTo>
                    <a:pt x="98" y="4342"/>
                  </a:lnTo>
                  <a:cubicBezTo>
                    <a:pt x="919" y="4225"/>
                    <a:pt x="1706" y="4015"/>
                    <a:pt x="2482" y="3781"/>
                  </a:cubicBezTo>
                  <a:cubicBezTo>
                    <a:pt x="3259" y="3551"/>
                    <a:pt x="3989" y="3201"/>
                    <a:pt x="4744" y="2914"/>
                  </a:cubicBezTo>
                  <a:cubicBezTo>
                    <a:pt x="5496" y="2620"/>
                    <a:pt x="6253" y="2336"/>
                    <a:pt x="7011" y="2060"/>
                  </a:cubicBezTo>
                  <a:cubicBezTo>
                    <a:pt x="7774" y="1794"/>
                    <a:pt x="8537" y="1527"/>
                    <a:pt x="9313" y="1291"/>
                  </a:cubicBezTo>
                  <a:lnTo>
                    <a:pt x="88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g120f3d9c4b6_0_3285"/>
            <p:cNvSpPr/>
            <p:nvPr/>
          </p:nvSpPr>
          <p:spPr>
            <a:xfrm>
              <a:off x="1953650" y="2821000"/>
              <a:ext cx="161675" cy="166550"/>
            </a:xfrm>
            <a:custGeom>
              <a:avLst/>
              <a:gdLst/>
              <a:ahLst/>
              <a:cxnLst/>
              <a:rect l="l" t="t" r="r" b="b"/>
              <a:pathLst>
                <a:path w="6467" h="6662" extrusionOk="0">
                  <a:moveTo>
                    <a:pt x="6277" y="0"/>
                  </a:moveTo>
                  <a:cubicBezTo>
                    <a:pt x="5646" y="373"/>
                    <a:pt x="5090" y="815"/>
                    <a:pt x="4550" y="1274"/>
                  </a:cubicBezTo>
                  <a:cubicBezTo>
                    <a:pt x="4008" y="1731"/>
                    <a:pt x="3561" y="2277"/>
                    <a:pt x="3063" y="2777"/>
                  </a:cubicBezTo>
                  <a:cubicBezTo>
                    <a:pt x="2570" y="3280"/>
                    <a:pt x="2071" y="3778"/>
                    <a:pt x="1566" y="4270"/>
                  </a:cubicBezTo>
                  <a:cubicBezTo>
                    <a:pt x="1051" y="4752"/>
                    <a:pt x="538" y="5238"/>
                    <a:pt x="1" y="5698"/>
                  </a:cubicBezTo>
                  <a:lnTo>
                    <a:pt x="999" y="6662"/>
                  </a:lnTo>
                  <a:cubicBezTo>
                    <a:pt x="1440" y="6107"/>
                    <a:pt x="1906" y="5578"/>
                    <a:pt x="2371" y="5046"/>
                  </a:cubicBezTo>
                  <a:cubicBezTo>
                    <a:pt x="2843" y="4523"/>
                    <a:pt x="3323" y="4007"/>
                    <a:pt x="3808" y="3496"/>
                  </a:cubicBezTo>
                  <a:cubicBezTo>
                    <a:pt x="4288" y="2981"/>
                    <a:pt x="4819" y="2513"/>
                    <a:pt x="5256" y="1955"/>
                  </a:cubicBezTo>
                  <a:cubicBezTo>
                    <a:pt x="5696" y="1400"/>
                    <a:pt x="6117" y="827"/>
                    <a:pt x="6467" y="186"/>
                  </a:cubicBezTo>
                  <a:lnTo>
                    <a:pt x="62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g120f3d9c4b6_0_3285"/>
            <p:cNvSpPr/>
            <p:nvPr/>
          </p:nvSpPr>
          <p:spPr>
            <a:xfrm>
              <a:off x="1794375" y="2701050"/>
              <a:ext cx="1800700" cy="2775750"/>
            </a:xfrm>
            <a:custGeom>
              <a:avLst/>
              <a:gdLst/>
              <a:ahLst/>
              <a:cxnLst/>
              <a:rect l="l" t="t" r="r" b="b"/>
              <a:pathLst>
                <a:path w="72028" h="111030" extrusionOk="0">
                  <a:moveTo>
                    <a:pt x="226" y="0"/>
                  </a:moveTo>
                  <a:lnTo>
                    <a:pt x="0" y="138"/>
                  </a:lnTo>
                  <a:lnTo>
                    <a:pt x="4219" y="7201"/>
                  </a:lnTo>
                  <a:lnTo>
                    <a:pt x="8492" y="14229"/>
                  </a:lnTo>
                  <a:lnTo>
                    <a:pt x="17076" y="28263"/>
                  </a:lnTo>
                  <a:lnTo>
                    <a:pt x="25801" y="42211"/>
                  </a:lnTo>
                  <a:lnTo>
                    <a:pt x="34614" y="56105"/>
                  </a:lnTo>
                  <a:cubicBezTo>
                    <a:pt x="40485" y="65370"/>
                    <a:pt x="46418" y="74594"/>
                    <a:pt x="52413" y="83782"/>
                  </a:cubicBezTo>
                  <a:lnTo>
                    <a:pt x="56923" y="90665"/>
                  </a:lnTo>
                  <a:cubicBezTo>
                    <a:pt x="58423" y="92961"/>
                    <a:pt x="59966" y="95231"/>
                    <a:pt x="61485" y="97515"/>
                  </a:cubicBezTo>
                  <a:cubicBezTo>
                    <a:pt x="64541" y="102073"/>
                    <a:pt x="67670" y="106588"/>
                    <a:pt x="70920" y="111030"/>
                  </a:cubicBezTo>
                  <a:lnTo>
                    <a:pt x="72028" y="110194"/>
                  </a:lnTo>
                  <a:cubicBezTo>
                    <a:pt x="68767" y="105812"/>
                    <a:pt x="65610" y="101337"/>
                    <a:pt x="62522" y="96811"/>
                  </a:cubicBezTo>
                  <a:cubicBezTo>
                    <a:pt x="60987" y="94543"/>
                    <a:pt x="59428" y="92290"/>
                    <a:pt x="57911" y="90008"/>
                  </a:cubicBezTo>
                  <a:lnTo>
                    <a:pt x="53349" y="83168"/>
                  </a:lnTo>
                  <a:cubicBezTo>
                    <a:pt x="47348" y="73993"/>
                    <a:pt x="41394" y="64787"/>
                    <a:pt x="35487" y="55549"/>
                  </a:cubicBezTo>
                  <a:lnTo>
                    <a:pt x="17908" y="27743"/>
                  </a:lnTo>
                  <a:lnTo>
                    <a:pt x="9068" y="13872"/>
                  </a:lnTo>
                  <a:lnTo>
                    <a:pt x="4663" y="6926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g120f3d9c4b6_0_3285"/>
          <p:cNvSpPr/>
          <p:nvPr/>
        </p:nvSpPr>
        <p:spPr>
          <a:xfrm>
            <a:off x="172525" y="742400"/>
            <a:ext cx="377175" cy="894450"/>
          </a:xfrm>
          <a:custGeom>
            <a:avLst/>
            <a:gdLst/>
            <a:ahLst/>
            <a:cxnLst/>
            <a:rect l="l" t="t" r="r" b="b"/>
            <a:pathLst>
              <a:path w="15087" h="35778" extrusionOk="0">
                <a:moveTo>
                  <a:pt x="0" y="0"/>
                </a:moveTo>
                <a:cubicBezTo>
                  <a:pt x="9152" y="9152"/>
                  <a:pt x="15087" y="22835"/>
                  <a:pt x="15087" y="35778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5" name="Google Shape;345;g120f3d9c4b6_0_3285"/>
          <p:cNvSpPr/>
          <p:nvPr/>
        </p:nvSpPr>
        <p:spPr>
          <a:xfrm>
            <a:off x="6767775" y="2875044"/>
            <a:ext cx="1885900" cy="777000"/>
          </a:xfrm>
          <a:custGeom>
            <a:avLst/>
            <a:gdLst/>
            <a:ahLst/>
            <a:cxnLst/>
            <a:rect l="l" t="t" r="r" b="b"/>
            <a:pathLst>
              <a:path w="75436" h="31080" extrusionOk="0">
                <a:moveTo>
                  <a:pt x="75436" y="44"/>
                </a:moveTo>
                <a:cubicBezTo>
                  <a:pt x="70448" y="44"/>
                  <a:pt x="64611" y="-133"/>
                  <a:pt x="60780" y="3061"/>
                </a:cubicBezTo>
                <a:cubicBezTo>
                  <a:pt x="54061" y="8662"/>
                  <a:pt x="49868" y="18613"/>
                  <a:pt x="41382" y="20735"/>
                </a:cubicBezTo>
                <a:cubicBezTo>
                  <a:pt x="31866" y="23114"/>
                  <a:pt x="21803" y="16933"/>
                  <a:pt x="12070" y="18149"/>
                </a:cubicBezTo>
                <a:cubicBezTo>
                  <a:pt x="6219" y="18880"/>
                  <a:pt x="0" y="25184"/>
                  <a:pt x="0" y="31080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6" name="Google Shape;346;g120f3d9c4b6_0_3285"/>
          <p:cNvSpPr/>
          <p:nvPr/>
        </p:nvSpPr>
        <p:spPr>
          <a:xfrm flipH="1">
            <a:off x="5793400" y="2772125"/>
            <a:ext cx="3443379" cy="2493965"/>
          </a:xfrm>
          <a:custGeom>
            <a:avLst/>
            <a:gdLst/>
            <a:ahLst/>
            <a:cxnLst/>
            <a:rect l="l" t="t" r="r" b="b"/>
            <a:pathLst>
              <a:path w="20752" h="15030" extrusionOk="0">
                <a:moveTo>
                  <a:pt x="2732" y="0"/>
                </a:moveTo>
                <a:cubicBezTo>
                  <a:pt x="2694" y="0"/>
                  <a:pt x="2656" y="1"/>
                  <a:pt x="2618" y="2"/>
                </a:cubicBezTo>
                <a:cubicBezTo>
                  <a:pt x="1672" y="31"/>
                  <a:pt x="759" y="396"/>
                  <a:pt x="0" y="937"/>
                </a:cubicBezTo>
                <a:lnTo>
                  <a:pt x="0" y="15030"/>
                </a:lnTo>
                <a:lnTo>
                  <a:pt x="19944" y="15030"/>
                </a:lnTo>
                <a:cubicBezTo>
                  <a:pt x="20752" y="13518"/>
                  <a:pt x="20357" y="11508"/>
                  <a:pt x="19031" y="10378"/>
                </a:cubicBezTo>
                <a:cubicBezTo>
                  <a:pt x="18168" y="9643"/>
                  <a:pt x="16946" y="9218"/>
                  <a:pt x="16455" y="8220"/>
                </a:cubicBezTo>
                <a:cubicBezTo>
                  <a:pt x="16115" y="7528"/>
                  <a:pt x="16217" y="6718"/>
                  <a:pt x="16037" y="5972"/>
                </a:cubicBezTo>
                <a:cubicBezTo>
                  <a:pt x="15704" y="4590"/>
                  <a:pt x="14281" y="3526"/>
                  <a:pt x="12797" y="3526"/>
                </a:cubicBezTo>
                <a:cubicBezTo>
                  <a:pt x="12746" y="3526"/>
                  <a:pt x="12695" y="3528"/>
                  <a:pt x="12643" y="3530"/>
                </a:cubicBezTo>
                <a:cubicBezTo>
                  <a:pt x="11766" y="3574"/>
                  <a:pt x="10948" y="3947"/>
                  <a:pt x="10112" y="4206"/>
                </a:cubicBezTo>
                <a:cubicBezTo>
                  <a:pt x="9649" y="4350"/>
                  <a:pt x="9150" y="4458"/>
                  <a:pt x="8665" y="4458"/>
                </a:cubicBezTo>
                <a:cubicBezTo>
                  <a:pt x="8274" y="4458"/>
                  <a:pt x="7893" y="4388"/>
                  <a:pt x="7547" y="4211"/>
                </a:cubicBezTo>
                <a:cubicBezTo>
                  <a:pt x="6313" y="3579"/>
                  <a:pt x="6122" y="1955"/>
                  <a:pt x="5177" y="970"/>
                </a:cubicBezTo>
                <a:cubicBezTo>
                  <a:pt x="4564" y="331"/>
                  <a:pt x="3642" y="0"/>
                  <a:pt x="273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_HEADER_1_2">
    <p:bg>
      <p:bgPr>
        <a:solidFill>
          <a:schemeClr val="accent2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20f3d9c4b6_0_3305"/>
          <p:cNvSpPr/>
          <p:nvPr/>
        </p:nvSpPr>
        <p:spPr>
          <a:xfrm>
            <a:off x="3487609" y="4004355"/>
            <a:ext cx="318169" cy="236780"/>
          </a:xfrm>
          <a:custGeom>
            <a:avLst/>
            <a:gdLst/>
            <a:ahLst/>
            <a:cxnLst/>
            <a:rect l="l" t="t" r="r" b="b"/>
            <a:pathLst>
              <a:path w="8530" h="6348" extrusionOk="0">
                <a:moveTo>
                  <a:pt x="7795" y="1"/>
                </a:moveTo>
                <a:cubicBezTo>
                  <a:pt x="6145" y="1"/>
                  <a:pt x="0" y="3523"/>
                  <a:pt x="667" y="4632"/>
                </a:cubicBezTo>
                <a:cubicBezTo>
                  <a:pt x="730" y="4738"/>
                  <a:pt x="862" y="4781"/>
                  <a:pt x="1034" y="4781"/>
                </a:cubicBezTo>
                <a:cubicBezTo>
                  <a:pt x="1794" y="4781"/>
                  <a:pt x="3356" y="3941"/>
                  <a:pt x="3458" y="3941"/>
                </a:cubicBezTo>
                <a:cubicBezTo>
                  <a:pt x="3677" y="3941"/>
                  <a:pt x="4863" y="6137"/>
                  <a:pt x="5054" y="6329"/>
                </a:cubicBezTo>
                <a:cubicBezTo>
                  <a:pt x="5067" y="6342"/>
                  <a:pt x="5090" y="6348"/>
                  <a:pt x="5120" y="6348"/>
                </a:cubicBezTo>
                <a:cubicBezTo>
                  <a:pt x="5542" y="6348"/>
                  <a:pt x="7519" y="5173"/>
                  <a:pt x="7519" y="4768"/>
                </a:cubicBezTo>
                <a:cubicBezTo>
                  <a:pt x="7519" y="4333"/>
                  <a:pt x="6201" y="2244"/>
                  <a:pt x="6311" y="2134"/>
                </a:cubicBezTo>
                <a:cubicBezTo>
                  <a:pt x="6419" y="2026"/>
                  <a:pt x="8530" y="798"/>
                  <a:pt x="8166" y="145"/>
                </a:cubicBezTo>
                <a:cubicBezTo>
                  <a:pt x="8111" y="46"/>
                  <a:pt x="7982" y="1"/>
                  <a:pt x="779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120f3d9c4b6_0_3305"/>
          <p:cNvSpPr/>
          <p:nvPr/>
        </p:nvSpPr>
        <p:spPr>
          <a:xfrm>
            <a:off x="3105060" y="4198800"/>
            <a:ext cx="318169" cy="236855"/>
          </a:xfrm>
          <a:custGeom>
            <a:avLst/>
            <a:gdLst/>
            <a:ahLst/>
            <a:cxnLst/>
            <a:rect l="l" t="t" r="r" b="b"/>
            <a:pathLst>
              <a:path w="8530" h="6350" extrusionOk="0">
                <a:moveTo>
                  <a:pt x="7795" y="1"/>
                </a:moveTo>
                <a:cubicBezTo>
                  <a:pt x="6145" y="1"/>
                  <a:pt x="1" y="3523"/>
                  <a:pt x="667" y="4633"/>
                </a:cubicBezTo>
                <a:cubicBezTo>
                  <a:pt x="730" y="4739"/>
                  <a:pt x="861" y="4782"/>
                  <a:pt x="1034" y="4782"/>
                </a:cubicBezTo>
                <a:cubicBezTo>
                  <a:pt x="1793" y="4782"/>
                  <a:pt x="3354" y="3941"/>
                  <a:pt x="3458" y="3941"/>
                </a:cubicBezTo>
                <a:cubicBezTo>
                  <a:pt x="3677" y="3941"/>
                  <a:pt x="4862" y="6137"/>
                  <a:pt x="5054" y="6330"/>
                </a:cubicBezTo>
                <a:cubicBezTo>
                  <a:pt x="5067" y="6343"/>
                  <a:pt x="5089" y="6349"/>
                  <a:pt x="5120" y="6349"/>
                </a:cubicBezTo>
                <a:cubicBezTo>
                  <a:pt x="5542" y="6349"/>
                  <a:pt x="7519" y="5175"/>
                  <a:pt x="7519" y="4769"/>
                </a:cubicBezTo>
                <a:cubicBezTo>
                  <a:pt x="7519" y="4334"/>
                  <a:pt x="6201" y="2244"/>
                  <a:pt x="6310" y="2136"/>
                </a:cubicBezTo>
                <a:cubicBezTo>
                  <a:pt x="6420" y="2026"/>
                  <a:pt x="8529" y="798"/>
                  <a:pt x="8166" y="145"/>
                </a:cubicBezTo>
                <a:cubicBezTo>
                  <a:pt x="8111" y="46"/>
                  <a:pt x="7982" y="1"/>
                  <a:pt x="779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g120f3d9c4b6_0_3305"/>
          <p:cNvSpPr/>
          <p:nvPr/>
        </p:nvSpPr>
        <p:spPr>
          <a:xfrm>
            <a:off x="4552449" y="2788972"/>
            <a:ext cx="1055553" cy="1339033"/>
          </a:xfrm>
          <a:custGeom>
            <a:avLst/>
            <a:gdLst/>
            <a:ahLst/>
            <a:cxnLst/>
            <a:rect l="l" t="t" r="r" b="b"/>
            <a:pathLst>
              <a:path w="28299" h="35899" extrusionOk="0">
                <a:moveTo>
                  <a:pt x="1190" y="1"/>
                </a:moveTo>
                <a:cubicBezTo>
                  <a:pt x="962" y="1"/>
                  <a:pt x="770" y="49"/>
                  <a:pt x="617" y="144"/>
                </a:cubicBezTo>
                <a:cubicBezTo>
                  <a:pt x="1" y="531"/>
                  <a:pt x="3786" y="11238"/>
                  <a:pt x="9954" y="19990"/>
                </a:cubicBezTo>
                <a:cubicBezTo>
                  <a:pt x="15773" y="28246"/>
                  <a:pt x="25148" y="35898"/>
                  <a:pt x="27037" y="35898"/>
                </a:cubicBezTo>
                <a:cubicBezTo>
                  <a:pt x="27151" y="35898"/>
                  <a:pt x="27237" y="35870"/>
                  <a:pt x="27294" y="35813"/>
                </a:cubicBezTo>
                <a:cubicBezTo>
                  <a:pt x="28298" y="34810"/>
                  <a:pt x="22318" y="24952"/>
                  <a:pt x="16871" y="16265"/>
                </a:cubicBezTo>
                <a:cubicBezTo>
                  <a:pt x="10021" y="5342"/>
                  <a:pt x="3595" y="1"/>
                  <a:pt x="1190" y="1"/>
                </a:cubicBezTo>
                <a:close/>
              </a:path>
            </a:pathLst>
          </a:custGeom>
          <a:solidFill>
            <a:srgbClr val="F186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120f3d9c4b6_0_3305"/>
          <p:cNvSpPr/>
          <p:nvPr/>
        </p:nvSpPr>
        <p:spPr>
          <a:xfrm rot="296068">
            <a:off x="3641301" y="-299008"/>
            <a:ext cx="5974493" cy="5326657"/>
          </a:xfrm>
          <a:custGeom>
            <a:avLst/>
            <a:gdLst/>
            <a:ahLst/>
            <a:cxnLst/>
            <a:rect l="l" t="t" r="r" b="b"/>
            <a:pathLst>
              <a:path w="120001" h="134301" extrusionOk="0">
                <a:moveTo>
                  <a:pt x="18466" y="1"/>
                </a:moveTo>
                <a:cubicBezTo>
                  <a:pt x="0" y="19603"/>
                  <a:pt x="885" y="42294"/>
                  <a:pt x="16669" y="49496"/>
                </a:cubicBezTo>
                <a:cubicBezTo>
                  <a:pt x="32453" y="56699"/>
                  <a:pt x="35701" y="55657"/>
                  <a:pt x="32655" y="67131"/>
                </a:cubicBezTo>
                <a:cubicBezTo>
                  <a:pt x="29609" y="78603"/>
                  <a:pt x="20542" y="85600"/>
                  <a:pt x="20542" y="85600"/>
                </a:cubicBezTo>
                <a:cubicBezTo>
                  <a:pt x="20542" y="85600"/>
                  <a:pt x="22344" y="91409"/>
                  <a:pt x="28231" y="100001"/>
                </a:cubicBezTo>
                <a:cubicBezTo>
                  <a:pt x="34094" y="108558"/>
                  <a:pt x="41283" y="113718"/>
                  <a:pt x="41283" y="113718"/>
                </a:cubicBezTo>
                <a:cubicBezTo>
                  <a:pt x="47530" y="109688"/>
                  <a:pt x="51969" y="108042"/>
                  <a:pt x="55607" y="108042"/>
                </a:cubicBezTo>
                <a:cubicBezTo>
                  <a:pt x="64640" y="108042"/>
                  <a:pt x="68729" y="118193"/>
                  <a:pt x="83281" y="127208"/>
                </a:cubicBezTo>
                <a:cubicBezTo>
                  <a:pt x="92218" y="132744"/>
                  <a:pt x="100368" y="134300"/>
                  <a:pt x="106706" y="134300"/>
                </a:cubicBezTo>
                <a:cubicBezTo>
                  <a:pt x="114847" y="134300"/>
                  <a:pt x="120001" y="131734"/>
                  <a:pt x="120001" y="131734"/>
                </a:cubicBezTo>
                <a:lnTo>
                  <a:pt x="12000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g120f3d9c4b6_0_3305"/>
          <p:cNvSpPr/>
          <p:nvPr/>
        </p:nvSpPr>
        <p:spPr>
          <a:xfrm>
            <a:off x="5327842" y="3697450"/>
            <a:ext cx="3107090" cy="1344478"/>
          </a:xfrm>
          <a:custGeom>
            <a:avLst/>
            <a:gdLst/>
            <a:ahLst/>
            <a:cxnLst/>
            <a:rect l="l" t="t" r="r" b="b"/>
            <a:pathLst>
              <a:path w="83300" h="36045" extrusionOk="0">
                <a:moveTo>
                  <a:pt x="16428" y="1"/>
                </a:moveTo>
                <a:cubicBezTo>
                  <a:pt x="11486" y="1"/>
                  <a:pt x="7734" y="1510"/>
                  <a:pt x="5240" y="2995"/>
                </a:cubicBezTo>
                <a:cubicBezTo>
                  <a:pt x="1606" y="5159"/>
                  <a:pt x="74" y="7347"/>
                  <a:pt x="0" y="7454"/>
                </a:cubicBezTo>
                <a:lnTo>
                  <a:pt x="536" y="7898"/>
                </a:lnTo>
                <a:cubicBezTo>
                  <a:pt x="553" y="7874"/>
                  <a:pt x="2107" y="5662"/>
                  <a:pt x="5623" y="3575"/>
                </a:cubicBezTo>
                <a:cubicBezTo>
                  <a:pt x="8031" y="2146"/>
                  <a:pt x="11653" y="696"/>
                  <a:pt x="16430" y="696"/>
                </a:cubicBezTo>
                <a:cubicBezTo>
                  <a:pt x="18074" y="696"/>
                  <a:pt x="19854" y="867"/>
                  <a:pt x="21769" y="1271"/>
                </a:cubicBezTo>
                <a:cubicBezTo>
                  <a:pt x="30214" y="3049"/>
                  <a:pt x="35424" y="9162"/>
                  <a:pt x="40939" y="15635"/>
                </a:cubicBezTo>
                <a:cubicBezTo>
                  <a:pt x="44946" y="20336"/>
                  <a:pt x="49089" y="25198"/>
                  <a:pt x="54740" y="28734"/>
                </a:cubicBezTo>
                <a:cubicBezTo>
                  <a:pt x="65303" y="35342"/>
                  <a:pt x="76949" y="36045"/>
                  <a:pt x="81416" y="36045"/>
                </a:cubicBezTo>
                <a:cubicBezTo>
                  <a:pt x="82591" y="36045"/>
                  <a:pt x="83269" y="35996"/>
                  <a:pt x="83300" y="35993"/>
                </a:cubicBezTo>
                <a:lnTo>
                  <a:pt x="83246" y="35301"/>
                </a:lnTo>
                <a:cubicBezTo>
                  <a:pt x="83215" y="35304"/>
                  <a:pt x="82548" y="35351"/>
                  <a:pt x="81391" y="35351"/>
                </a:cubicBezTo>
                <a:cubicBezTo>
                  <a:pt x="76992" y="35351"/>
                  <a:pt x="65519" y="34660"/>
                  <a:pt x="55109" y="28145"/>
                </a:cubicBezTo>
                <a:cubicBezTo>
                  <a:pt x="49548" y="24666"/>
                  <a:pt x="45440" y="19845"/>
                  <a:pt x="41469" y="15184"/>
                </a:cubicBezTo>
                <a:cubicBezTo>
                  <a:pt x="35874" y="8619"/>
                  <a:pt x="30589" y="2418"/>
                  <a:pt x="21912" y="591"/>
                </a:cubicBezTo>
                <a:cubicBezTo>
                  <a:pt x="19947" y="177"/>
                  <a:pt x="18118" y="1"/>
                  <a:pt x="1642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120f3d9c4b6_0_3305"/>
          <p:cNvSpPr/>
          <p:nvPr/>
        </p:nvSpPr>
        <p:spPr>
          <a:xfrm>
            <a:off x="3772618" y="-233373"/>
            <a:ext cx="1189646" cy="3167106"/>
          </a:xfrm>
          <a:custGeom>
            <a:avLst/>
            <a:gdLst/>
            <a:ahLst/>
            <a:cxnLst/>
            <a:rect l="l" t="t" r="r" b="b"/>
            <a:pathLst>
              <a:path w="31894" h="84909" extrusionOk="0">
                <a:moveTo>
                  <a:pt x="15358" y="0"/>
                </a:moveTo>
                <a:cubicBezTo>
                  <a:pt x="4983" y="7977"/>
                  <a:pt x="0" y="15311"/>
                  <a:pt x="126" y="22421"/>
                </a:cubicBezTo>
                <a:cubicBezTo>
                  <a:pt x="236" y="28765"/>
                  <a:pt x="4537" y="35014"/>
                  <a:pt x="12908" y="40994"/>
                </a:cubicBezTo>
                <a:cubicBezTo>
                  <a:pt x="31869" y="54540"/>
                  <a:pt x="31058" y="60513"/>
                  <a:pt x="29935" y="68780"/>
                </a:cubicBezTo>
                <a:cubicBezTo>
                  <a:pt x="28767" y="77386"/>
                  <a:pt x="22242" y="84115"/>
                  <a:pt x="22174" y="84184"/>
                </a:cubicBezTo>
                <a:lnTo>
                  <a:pt x="22431" y="84909"/>
                </a:lnTo>
                <a:cubicBezTo>
                  <a:pt x="22500" y="84839"/>
                  <a:pt x="29422" y="77713"/>
                  <a:pt x="30623" y="68874"/>
                </a:cubicBezTo>
                <a:cubicBezTo>
                  <a:pt x="31894" y="59514"/>
                  <a:pt x="31717" y="53578"/>
                  <a:pt x="13312" y="40429"/>
                </a:cubicBezTo>
                <a:cubicBezTo>
                  <a:pt x="5131" y="34583"/>
                  <a:pt x="927" y="28521"/>
                  <a:pt x="820" y="22409"/>
                </a:cubicBezTo>
                <a:cubicBezTo>
                  <a:pt x="699" y="15535"/>
                  <a:pt x="5592" y="8385"/>
                  <a:pt x="15781" y="550"/>
                </a:cubicBezTo>
                <a:lnTo>
                  <a:pt x="1535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120f3d9c4b6_0_3305"/>
          <p:cNvSpPr/>
          <p:nvPr/>
        </p:nvSpPr>
        <p:spPr>
          <a:xfrm>
            <a:off x="1551814" y="2793821"/>
            <a:ext cx="4095801" cy="2976615"/>
          </a:xfrm>
          <a:custGeom>
            <a:avLst/>
            <a:gdLst/>
            <a:ahLst/>
            <a:cxnLst/>
            <a:rect l="l" t="t" r="r" b="b"/>
            <a:pathLst>
              <a:path w="109807" h="79802" extrusionOk="0">
                <a:moveTo>
                  <a:pt x="81100" y="1"/>
                </a:moveTo>
                <a:cubicBezTo>
                  <a:pt x="81084" y="1"/>
                  <a:pt x="81072" y="5"/>
                  <a:pt x="81063" y="14"/>
                </a:cubicBezTo>
                <a:cubicBezTo>
                  <a:pt x="80271" y="806"/>
                  <a:pt x="81725" y="15092"/>
                  <a:pt x="79048" y="23295"/>
                </a:cubicBezTo>
                <a:cubicBezTo>
                  <a:pt x="77100" y="29264"/>
                  <a:pt x="23841" y="54748"/>
                  <a:pt x="0" y="67462"/>
                </a:cubicBezTo>
                <a:lnTo>
                  <a:pt x="0" y="79801"/>
                </a:lnTo>
                <a:cubicBezTo>
                  <a:pt x="0" y="79801"/>
                  <a:pt x="68853" y="39338"/>
                  <a:pt x="76550" y="36043"/>
                </a:cubicBezTo>
                <a:cubicBezTo>
                  <a:pt x="78771" y="35093"/>
                  <a:pt x="82133" y="34779"/>
                  <a:pt x="85842" y="34779"/>
                </a:cubicBezTo>
                <a:cubicBezTo>
                  <a:pt x="93083" y="34779"/>
                  <a:pt x="101650" y="35976"/>
                  <a:pt x="105644" y="35976"/>
                </a:cubicBezTo>
                <a:cubicBezTo>
                  <a:pt x="106696" y="35976"/>
                  <a:pt x="107430" y="35893"/>
                  <a:pt x="107740" y="35683"/>
                </a:cubicBezTo>
                <a:cubicBezTo>
                  <a:pt x="109807" y="34284"/>
                  <a:pt x="82476" y="1"/>
                  <a:pt x="81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g120f3d9c4b6_0_3305"/>
          <p:cNvSpPr txBox="1">
            <a:spLocks noGrp="1"/>
          </p:cNvSpPr>
          <p:nvPr>
            <p:ph type="title"/>
          </p:nvPr>
        </p:nvSpPr>
        <p:spPr>
          <a:xfrm>
            <a:off x="5845175" y="2222075"/>
            <a:ext cx="22668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6" name="Google Shape;356;g120f3d9c4b6_0_3305"/>
          <p:cNvSpPr txBox="1">
            <a:spLocks noGrp="1"/>
          </p:cNvSpPr>
          <p:nvPr>
            <p:ph type="subTitle" idx="1"/>
          </p:nvPr>
        </p:nvSpPr>
        <p:spPr>
          <a:xfrm>
            <a:off x="5641475" y="2876837"/>
            <a:ext cx="24705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7" name="Google Shape;357;g120f3d9c4b6_0_3305"/>
          <p:cNvSpPr txBox="1">
            <a:spLocks noGrp="1"/>
          </p:cNvSpPr>
          <p:nvPr>
            <p:ph type="title" idx="2" hasCustomPrompt="1"/>
          </p:nvPr>
        </p:nvSpPr>
        <p:spPr>
          <a:xfrm>
            <a:off x="6730175" y="1248688"/>
            <a:ext cx="1381800" cy="6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g120f3d9c4b6_0_3305"/>
          <p:cNvGrpSpPr/>
          <p:nvPr/>
        </p:nvGrpSpPr>
        <p:grpSpPr>
          <a:xfrm rot="1277119">
            <a:off x="1453337" y="3886518"/>
            <a:ext cx="1021659" cy="2170090"/>
            <a:chOff x="290475" y="1572800"/>
            <a:chExt cx="1141857" cy="2425399"/>
          </a:xfrm>
        </p:grpSpPr>
        <p:sp>
          <p:nvSpPr>
            <p:cNvPr id="359" name="Google Shape;359;g120f3d9c4b6_0_3305"/>
            <p:cNvSpPr/>
            <p:nvPr/>
          </p:nvSpPr>
          <p:spPr>
            <a:xfrm>
              <a:off x="290475" y="1572800"/>
              <a:ext cx="1141857" cy="2425399"/>
            </a:xfrm>
            <a:custGeom>
              <a:avLst/>
              <a:gdLst/>
              <a:ahLst/>
              <a:cxnLst/>
              <a:rect l="l" t="t" r="r" b="b"/>
              <a:pathLst>
                <a:path w="15965" h="33911" extrusionOk="0">
                  <a:moveTo>
                    <a:pt x="14194" y="0"/>
                  </a:moveTo>
                  <a:lnTo>
                    <a:pt x="14194" y="0"/>
                  </a:lnTo>
                  <a:cubicBezTo>
                    <a:pt x="8929" y="3415"/>
                    <a:pt x="4769" y="8505"/>
                    <a:pt x="2472" y="14345"/>
                  </a:cubicBezTo>
                  <a:cubicBezTo>
                    <a:pt x="175" y="20184"/>
                    <a:pt x="0" y="27824"/>
                    <a:pt x="1527" y="33911"/>
                  </a:cubicBezTo>
                  <a:cubicBezTo>
                    <a:pt x="6946" y="30488"/>
                    <a:pt x="11210" y="25273"/>
                    <a:pt x="13490" y="19285"/>
                  </a:cubicBezTo>
                  <a:cubicBezTo>
                    <a:pt x="15770" y="13295"/>
                    <a:pt x="15965" y="6160"/>
                    <a:pt x="14194" y="0"/>
                  </a:cubicBezTo>
                  <a:close/>
                </a:path>
              </a:pathLst>
            </a:custGeom>
            <a:solidFill>
              <a:srgbClr val="F081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0" name="Google Shape;360;g120f3d9c4b6_0_3305"/>
            <p:cNvGrpSpPr/>
            <p:nvPr/>
          </p:nvGrpSpPr>
          <p:grpSpPr>
            <a:xfrm>
              <a:off x="293050" y="1607417"/>
              <a:ext cx="1086422" cy="2043326"/>
              <a:chOff x="293050" y="1607417"/>
              <a:chExt cx="1086422" cy="2043326"/>
            </a:xfrm>
          </p:grpSpPr>
          <p:sp>
            <p:nvSpPr>
              <p:cNvPr id="361" name="Google Shape;361;g120f3d9c4b6_0_3305"/>
              <p:cNvSpPr/>
              <p:nvPr/>
            </p:nvSpPr>
            <p:spPr>
              <a:xfrm>
                <a:off x="538657" y="1607417"/>
                <a:ext cx="758925" cy="2043326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28569" extrusionOk="0">
                    <a:moveTo>
                      <a:pt x="10464" y="0"/>
                    </a:moveTo>
                    <a:cubicBezTo>
                      <a:pt x="10432" y="0"/>
                      <a:pt x="10401" y="17"/>
                      <a:pt x="10382" y="56"/>
                    </a:cubicBezTo>
                    <a:cubicBezTo>
                      <a:pt x="7058" y="7151"/>
                      <a:pt x="4218" y="14468"/>
                      <a:pt x="1894" y="21951"/>
                    </a:cubicBezTo>
                    <a:cubicBezTo>
                      <a:pt x="1228" y="24099"/>
                      <a:pt x="604" y="26261"/>
                      <a:pt x="22" y="28434"/>
                    </a:cubicBezTo>
                    <a:cubicBezTo>
                      <a:pt x="0" y="28516"/>
                      <a:pt x="68" y="28569"/>
                      <a:pt x="133" y="28569"/>
                    </a:cubicBezTo>
                    <a:cubicBezTo>
                      <a:pt x="176" y="28569"/>
                      <a:pt x="218" y="28546"/>
                      <a:pt x="232" y="28492"/>
                    </a:cubicBezTo>
                    <a:cubicBezTo>
                      <a:pt x="2247" y="20964"/>
                      <a:pt x="4775" y="13582"/>
                      <a:pt x="7796" y="6398"/>
                    </a:cubicBezTo>
                    <a:cubicBezTo>
                      <a:pt x="8679" y="4302"/>
                      <a:pt x="9604" y="2226"/>
                      <a:pt x="10570" y="166"/>
                    </a:cubicBezTo>
                    <a:cubicBezTo>
                      <a:pt x="10611" y="80"/>
                      <a:pt x="10535" y="0"/>
                      <a:pt x="104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g120f3d9c4b6_0_3305"/>
              <p:cNvSpPr/>
              <p:nvPr/>
            </p:nvSpPr>
            <p:spPr>
              <a:xfrm>
                <a:off x="1028583" y="2052069"/>
                <a:ext cx="350889" cy="155347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2172" extrusionOk="0">
                    <a:moveTo>
                      <a:pt x="4731" y="1"/>
                    </a:moveTo>
                    <a:cubicBezTo>
                      <a:pt x="4716" y="1"/>
                      <a:pt x="4700" y="4"/>
                      <a:pt x="4684" y="11"/>
                    </a:cubicBezTo>
                    <a:lnTo>
                      <a:pt x="113" y="1975"/>
                    </a:lnTo>
                    <a:cubicBezTo>
                      <a:pt x="1" y="2022"/>
                      <a:pt x="72" y="2172"/>
                      <a:pt x="176" y="2172"/>
                    </a:cubicBezTo>
                    <a:cubicBezTo>
                      <a:pt x="191" y="2172"/>
                      <a:pt x="206" y="2169"/>
                      <a:pt x="222" y="2162"/>
                    </a:cubicBezTo>
                    <a:lnTo>
                      <a:pt x="4794" y="198"/>
                    </a:lnTo>
                    <a:cubicBezTo>
                      <a:pt x="4906" y="151"/>
                      <a:pt x="4836" y="1"/>
                      <a:pt x="47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g120f3d9c4b6_0_3305"/>
              <p:cNvSpPr/>
              <p:nvPr/>
            </p:nvSpPr>
            <p:spPr>
              <a:xfrm>
                <a:off x="890188" y="2446299"/>
                <a:ext cx="481633" cy="144332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2018" extrusionOk="0">
                    <a:moveTo>
                      <a:pt x="6585" y="1"/>
                    </a:moveTo>
                    <a:cubicBezTo>
                      <a:pt x="6575" y="1"/>
                      <a:pt x="6565" y="2"/>
                      <a:pt x="6553" y="6"/>
                    </a:cubicBezTo>
                    <a:lnTo>
                      <a:pt x="123" y="1804"/>
                    </a:lnTo>
                    <a:cubicBezTo>
                      <a:pt x="0" y="1839"/>
                      <a:pt x="38" y="2018"/>
                      <a:pt x="150" y="2018"/>
                    </a:cubicBezTo>
                    <a:cubicBezTo>
                      <a:pt x="160" y="2018"/>
                      <a:pt x="170" y="2016"/>
                      <a:pt x="182" y="2013"/>
                    </a:cubicBezTo>
                    <a:lnTo>
                      <a:pt x="6611" y="214"/>
                    </a:lnTo>
                    <a:cubicBezTo>
                      <a:pt x="6734" y="180"/>
                      <a:pt x="6697" y="1"/>
                      <a:pt x="65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g120f3d9c4b6_0_3305"/>
              <p:cNvSpPr/>
              <p:nvPr/>
            </p:nvSpPr>
            <p:spPr>
              <a:xfrm>
                <a:off x="754153" y="2813637"/>
                <a:ext cx="586270" cy="165288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2311" extrusionOk="0">
                    <a:moveTo>
                      <a:pt x="8039" y="1"/>
                    </a:moveTo>
                    <a:cubicBezTo>
                      <a:pt x="8031" y="1"/>
                      <a:pt x="8022" y="2"/>
                      <a:pt x="8012" y="4"/>
                    </a:cubicBezTo>
                    <a:cubicBezTo>
                      <a:pt x="5358" y="612"/>
                      <a:pt x="2728" y="1308"/>
                      <a:pt x="122" y="2095"/>
                    </a:cubicBezTo>
                    <a:cubicBezTo>
                      <a:pt x="1" y="2132"/>
                      <a:pt x="37" y="2310"/>
                      <a:pt x="146" y="2310"/>
                    </a:cubicBezTo>
                    <a:cubicBezTo>
                      <a:pt x="157" y="2310"/>
                      <a:pt x="168" y="2309"/>
                      <a:pt x="180" y="2305"/>
                    </a:cubicBezTo>
                    <a:cubicBezTo>
                      <a:pt x="2786" y="1518"/>
                      <a:pt x="5416" y="822"/>
                      <a:pt x="8070" y="214"/>
                    </a:cubicBezTo>
                    <a:cubicBezTo>
                      <a:pt x="8197" y="185"/>
                      <a:pt x="8156" y="1"/>
                      <a:pt x="80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g120f3d9c4b6_0_3305"/>
              <p:cNvSpPr/>
              <p:nvPr/>
            </p:nvSpPr>
            <p:spPr>
              <a:xfrm>
                <a:off x="963641" y="1742450"/>
                <a:ext cx="189392" cy="186459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07" extrusionOk="0">
                    <a:moveTo>
                      <a:pt x="159" y="0"/>
                    </a:moveTo>
                    <a:cubicBezTo>
                      <a:pt x="80" y="0"/>
                      <a:pt x="1" y="86"/>
                      <a:pt x="58" y="162"/>
                    </a:cubicBezTo>
                    <a:lnTo>
                      <a:pt x="224" y="379"/>
                    </a:lnTo>
                    <a:cubicBezTo>
                      <a:pt x="248" y="410"/>
                      <a:pt x="280" y="424"/>
                      <a:pt x="312" y="425"/>
                    </a:cubicBezTo>
                    <a:lnTo>
                      <a:pt x="312" y="425"/>
                    </a:lnTo>
                    <a:lnTo>
                      <a:pt x="2418" y="2574"/>
                    </a:lnTo>
                    <a:cubicBezTo>
                      <a:pt x="2440" y="2597"/>
                      <a:pt x="2466" y="2607"/>
                      <a:pt x="2490" y="2607"/>
                    </a:cubicBezTo>
                    <a:cubicBezTo>
                      <a:pt x="2573" y="2607"/>
                      <a:pt x="2648" y="2498"/>
                      <a:pt x="2572" y="2421"/>
                    </a:cubicBezTo>
                    <a:lnTo>
                      <a:pt x="229" y="30"/>
                    </a:lnTo>
                    <a:cubicBezTo>
                      <a:pt x="209" y="9"/>
                      <a:pt x="184" y="0"/>
                      <a:pt x="1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g120f3d9c4b6_0_3305"/>
              <p:cNvSpPr/>
              <p:nvPr/>
            </p:nvSpPr>
            <p:spPr>
              <a:xfrm>
                <a:off x="658742" y="2179665"/>
                <a:ext cx="306975" cy="222936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3117" extrusionOk="0">
                    <a:moveTo>
                      <a:pt x="170" y="1"/>
                    </a:moveTo>
                    <a:cubicBezTo>
                      <a:pt x="80" y="1"/>
                      <a:pt x="1" y="111"/>
                      <a:pt x="88" y="180"/>
                    </a:cubicBezTo>
                    <a:cubicBezTo>
                      <a:pt x="1379" y="1209"/>
                      <a:pt x="2712" y="2181"/>
                      <a:pt x="4085" y="3098"/>
                    </a:cubicBezTo>
                    <a:cubicBezTo>
                      <a:pt x="4105" y="3111"/>
                      <a:pt x="4124" y="3117"/>
                      <a:pt x="4142" y="3117"/>
                    </a:cubicBezTo>
                    <a:cubicBezTo>
                      <a:pt x="4232" y="3117"/>
                      <a:pt x="4292" y="2975"/>
                      <a:pt x="4195" y="2910"/>
                    </a:cubicBezTo>
                    <a:cubicBezTo>
                      <a:pt x="2837" y="2004"/>
                      <a:pt x="1519" y="1042"/>
                      <a:pt x="241" y="27"/>
                    </a:cubicBezTo>
                    <a:cubicBezTo>
                      <a:pt x="219" y="9"/>
                      <a:pt x="194" y="1"/>
                      <a:pt x="1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g120f3d9c4b6_0_3305"/>
              <p:cNvSpPr/>
              <p:nvPr/>
            </p:nvSpPr>
            <p:spPr>
              <a:xfrm>
                <a:off x="463344" y="2498081"/>
                <a:ext cx="351676" cy="290453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4061" extrusionOk="0">
                    <a:moveTo>
                      <a:pt x="168" y="0"/>
                    </a:moveTo>
                    <a:cubicBezTo>
                      <a:pt x="79" y="0"/>
                      <a:pt x="1" y="110"/>
                      <a:pt x="85" y="180"/>
                    </a:cubicBezTo>
                    <a:lnTo>
                      <a:pt x="4678" y="4033"/>
                    </a:lnTo>
                    <a:cubicBezTo>
                      <a:pt x="4701" y="4053"/>
                      <a:pt x="4726" y="4061"/>
                      <a:pt x="4750" y="4061"/>
                    </a:cubicBezTo>
                    <a:cubicBezTo>
                      <a:pt x="4839" y="4061"/>
                      <a:pt x="4916" y="3951"/>
                      <a:pt x="4832" y="3880"/>
                    </a:cubicBezTo>
                    <a:lnTo>
                      <a:pt x="4831" y="3880"/>
                    </a:lnTo>
                    <a:lnTo>
                      <a:pt x="239" y="27"/>
                    </a:lnTo>
                    <a:cubicBezTo>
                      <a:pt x="217" y="8"/>
                      <a:pt x="192" y="0"/>
                      <a:pt x="1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g120f3d9c4b6_0_3305"/>
              <p:cNvSpPr/>
              <p:nvPr/>
            </p:nvSpPr>
            <p:spPr>
              <a:xfrm>
                <a:off x="341971" y="3021837"/>
                <a:ext cx="314985" cy="211707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2960" extrusionOk="0">
                    <a:moveTo>
                      <a:pt x="144" y="0"/>
                    </a:moveTo>
                    <a:cubicBezTo>
                      <a:pt x="58" y="0"/>
                      <a:pt x="0" y="140"/>
                      <a:pt x="92" y="209"/>
                    </a:cubicBezTo>
                    <a:cubicBezTo>
                      <a:pt x="1414" y="1189"/>
                      <a:pt x="2782" y="2100"/>
                      <a:pt x="4193" y="2944"/>
                    </a:cubicBezTo>
                    <a:cubicBezTo>
                      <a:pt x="4212" y="2955"/>
                      <a:pt x="4230" y="2960"/>
                      <a:pt x="4247" y="2960"/>
                    </a:cubicBezTo>
                    <a:cubicBezTo>
                      <a:pt x="4341" y="2960"/>
                      <a:pt x="4403" y="2816"/>
                      <a:pt x="4303" y="2756"/>
                    </a:cubicBezTo>
                    <a:lnTo>
                      <a:pt x="4302" y="2756"/>
                    </a:lnTo>
                    <a:cubicBezTo>
                      <a:pt x="2888" y="1911"/>
                      <a:pt x="1522" y="999"/>
                      <a:pt x="201" y="21"/>
                    </a:cubicBezTo>
                    <a:cubicBezTo>
                      <a:pt x="182" y="7"/>
                      <a:pt x="162" y="0"/>
                      <a:pt x="1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g120f3d9c4b6_0_3305"/>
              <p:cNvSpPr/>
              <p:nvPr/>
            </p:nvSpPr>
            <p:spPr>
              <a:xfrm>
                <a:off x="623839" y="3270019"/>
                <a:ext cx="530840" cy="129813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1815" extrusionOk="0">
                    <a:moveTo>
                      <a:pt x="7263" y="0"/>
                    </a:moveTo>
                    <a:cubicBezTo>
                      <a:pt x="7255" y="0"/>
                      <a:pt x="7246" y="1"/>
                      <a:pt x="7237" y="3"/>
                    </a:cubicBezTo>
                    <a:lnTo>
                      <a:pt x="127" y="1601"/>
                    </a:lnTo>
                    <a:cubicBezTo>
                      <a:pt x="0" y="1630"/>
                      <a:pt x="42" y="1814"/>
                      <a:pt x="159" y="1814"/>
                    </a:cubicBezTo>
                    <a:cubicBezTo>
                      <a:pt x="167" y="1814"/>
                      <a:pt x="176" y="1813"/>
                      <a:pt x="185" y="1811"/>
                    </a:cubicBezTo>
                    <a:lnTo>
                      <a:pt x="7294" y="213"/>
                    </a:lnTo>
                    <a:cubicBezTo>
                      <a:pt x="7422" y="184"/>
                      <a:pt x="7380" y="0"/>
                      <a:pt x="72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g120f3d9c4b6_0_3305"/>
              <p:cNvSpPr/>
              <p:nvPr/>
            </p:nvSpPr>
            <p:spPr>
              <a:xfrm>
                <a:off x="293050" y="3433161"/>
                <a:ext cx="289809" cy="163214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282" extrusionOk="0">
                    <a:moveTo>
                      <a:pt x="159" y="0"/>
                    </a:moveTo>
                    <a:cubicBezTo>
                      <a:pt x="63" y="0"/>
                      <a:pt x="0" y="142"/>
                      <a:pt x="103" y="203"/>
                    </a:cubicBezTo>
                    <a:lnTo>
                      <a:pt x="103" y="203"/>
                    </a:lnTo>
                    <a:lnTo>
                      <a:pt x="103" y="203"/>
                    </a:lnTo>
                    <a:lnTo>
                      <a:pt x="346" y="348"/>
                    </a:lnTo>
                    <a:cubicBezTo>
                      <a:pt x="362" y="358"/>
                      <a:pt x="378" y="363"/>
                      <a:pt x="394" y="364"/>
                    </a:cubicBezTo>
                    <a:lnTo>
                      <a:pt x="394" y="364"/>
                    </a:lnTo>
                    <a:lnTo>
                      <a:pt x="3837" y="2267"/>
                    </a:lnTo>
                    <a:cubicBezTo>
                      <a:pt x="3856" y="2277"/>
                      <a:pt x="3874" y="2282"/>
                      <a:pt x="3891" y="2282"/>
                    </a:cubicBezTo>
                    <a:cubicBezTo>
                      <a:pt x="3988" y="2282"/>
                      <a:pt x="4051" y="2138"/>
                      <a:pt x="3947" y="2080"/>
                    </a:cubicBezTo>
                    <a:lnTo>
                      <a:pt x="212" y="15"/>
                    </a:lnTo>
                    <a:cubicBezTo>
                      <a:pt x="194" y="5"/>
                      <a:pt x="176" y="0"/>
                      <a:pt x="1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1" name="Google Shape;371;g120f3d9c4b6_0_3305"/>
          <p:cNvGrpSpPr/>
          <p:nvPr/>
        </p:nvGrpSpPr>
        <p:grpSpPr>
          <a:xfrm rot="-118447">
            <a:off x="1067168" y="3915892"/>
            <a:ext cx="831994" cy="1767225"/>
            <a:chOff x="290475" y="1572800"/>
            <a:chExt cx="1141857" cy="2425399"/>
          </a:xfrm>
        </p:grpSpPr>
        <p:sp>
          <p:nvSpPr>
            <p:cNvPr id="372" name="Google Shape;372;g120f3d9c4b6_0_3305"/>
            <p:cNvSpPr/>
            <p:nvPr/>
          </p:nvSpPr>
          <p:spPr>
            <a:xfrm>
              <a:off x="290475" y="1572800"/>
              <a:ext cx="1141857" cy="2425399"/>
            </a:xfrm>
            <a:custGeom>
              <a:avLst/>
              <a:gdLst/>
              <a:ahLst/>
              <a:cxnLst/>
              <a:rect l="l" t="t" r="r" b="b"/>
              <a:pathLst>
                <a:path w="15965" h="33911" extrusionOk="0">
                  <a:moveTo>
                    <a:pt x="14194" y="0"/>
                  </a:moveTo>
                  <a:lnTo>
                    <a:pt x="14194" y="0"/>
                  </a:lnTo>
                  <a:cubicBezTo>
                    <a:pt x="8929" y="3415"/>
                    <a:pt x="4769" y="8505"/>
                    <a:pt x="2472" y="14345"/>
                  </a:cubicBezTo>
                  <a:cubicBezTo>
                    <a:pt x="175" y="20184"/>
                    <a:pt x="0" y="27824"/>
                    <a:pt x="1527" y="33911"/>
                  </a:cubicBezTo>
                  <a:cubicBezTo>
                    <a:pt x="6946" y="30488"/>
                    <a:pt x="11210" y="25273"/>
                    <a:pt x="13490" y="19285"/>
                  </a:cubicBezTo>
                  <a:cubicBezTo>
                    <a:pt x="15770" y="13295"/>
                    <a:pt x="15965" y="6160"/>
                    <a:pt x="14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3" name="Google Shape;373;g120f3d9c4b6_0_3305"/>
            <p:cNvGrpSpPr/>
            <p:nvPr/>
          </p:nvGrpSpPr>
          <p:grpSpPr>
            <a:xfrm>
              <a:off x="293050" y="1607417"/>
              <a:ext cx="1086422" cy="2043326"/>
              <a:chOff x="293050" y="1607417"/>
              <a:chExt cx="1086422" cy="2043326"/>
            </a:xfrm>
          </p:grpSpPr>
          <p:sp>
            <p:nvSpPr>
              <p:cNvPr id="374" name="Google Shape;374;g120f3d9c4b6_0_3305"/>
              <p:cNvSpPr/>
              <p:nvPr/>
            </p:nvSpPr>
            <p:spPr>
              <a:xfrm>
                <a:off x="538657" y="1607417"/>
                <a:ext cx="758925" cy="2043326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28569" extrusionOk="0">
                    <a:moveTo>
                      <a:pt x="10464" y="0"/>
                    </a:moveTo>
                    <a:cubicBezTo>
                      <a:pt x="10432" y="0"/>
                      <a:pt x="10401" y="17"/>
                      <a:pt x="10382" y="56"/>
                    </a:cubicBezTo>
                    <a:cubicBezTo>
                      <a:pt x="7058" y="7151"/>
                      <a:pt x="4218" y="14468"/>
                      <a:pt x="1894" y="21951"/>
                    </a:cubicBezTo>
                    <a:cubicBezTo>
                      <a:pt x="1228" y="24099"/>
                      <a:pt x="604" y="26261"/>
                      <a:pt x="22" y="28434"/>
                    </a:cubicBezTo>
                    <a:cubicBezTo>
                      <a:pt x="0" y="28516"/>
                      <a:pt x="68" y="28569"/>
                      <a:pt x="133" y="28569"/>
                    </a:cubicBezTo>
                    <a:cubicBezTo>
                      <a:pt x="176" y="28569"/>
                      <a:pt x="218" y="28546"/>
                      <a:pt x="232" y="28492"/>
                    </a:cubicBezTo>
                    <a:cubicBezTo>
                      <a:pt x="2247" y="20964"/>
                      <a:pt x="4775" y="13582"/>
                      <a:pt x="7796" y="6398"/>
                    </a:cubicBezTo>
                    <a:cubicBezTo>
                      <a:pt x="8679" y="4302"/>
                      <a:pt x="9604" y="2226"/>
                      <a:pt x="10570" y="166"/>
                    </a:cubicBezTo>
                    <a:cubicBezTo>
                      <a:pt x="10611" y="80"/>
                      <a:pt x="10535" y="0"/>
                      <a:pt x="10464" y="0"/>
                    </a:cubicBezTo>
                    <a:close/>
                  </a:path>
                </a:pathLst>
              </a:custGeom>
              <a:solidFill>
                <a:srgbClr val="173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g120f3d9c4b6_0_3305"/>
              <p:cNvSpPr/>
              <p:nvPr/>
            </p:nvSpPr>
            <p:spPr>
              <a:xfrm>
                <a:off x="1028583" y="2052069"/>
                <a:ext cx="350889" cy="155347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2172" extrusionOk="0">
                    <a:moveTo>
                      <a:pt x="4731" y="1"/>
                    </a:moveTo>
                    <a:cubicBezTo>
                      <a:pt x="4716" y="1"/>
                      <a:pt x="4700" y="4"/>
                      <a:pt x="4684" y="11"/>
                    </a:cubicBezTo>
                    <a:lnTo>
                      <a:pt x="113" y="1975"/>
                    </a:lnTo>
                    <a:cubicBezTo>
                      <a:pt x="1" y="2022"/>
                      <a:pt x="72" y="2172"/>
                      <a:pt x="176" y="2172"/>
                    </a:cubicBezTo>
                    <a:cubicBezTo>
                      <a:pt x="191" y="2172"/>
                      <a:pt x="206" y="2169"/>
                      <a:pt x="222" y="2162"/>
                    </a:cubicBezTo>
                    <a:lnTo>
                      <a:pt x="4794" y="198"/>
                    </a:lnTo>
                    <a:cubicBezTo>
                      <a:pt x="4906" y="151"/>
                      <a:pt x="4836" y="1"/>
                      <a:pt x="4731" y="1"/>
                    </a:cubicBezTo>
                    <a:close/>
                  </a:path>
                </a:pathLst>
              </a:custGeom>
              <a:solidFill>
                <a:srgbClr val="173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g120f3d9c4b6_0_3305"/>
              <p:cNvSpPr/>
              <p:nvPr/>
            </p:nvSpPr>
            <p:spPr>
              <a:xfrm>
                <a:off x="890188" y="2446299"/>
                <a:ext cx="481633" cy="144332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2018" extrusionOk="0">
                    <a:moveTo>
                      <a:pt x="6585" y="1"/>
                    </a:moveTo>
                    <a:cubicBezTo>
                      <a:pt x="6575" y="1"/>
                      <a:pt x="6565" y="2"/>
                      <a:pt x="6553" y="6"/>
                    </a:cubicBezTo>
                    <a:lnTo>
                      <a:pt x="123" y="1804"/>
                    </a:lnTo>
                    <a:cubicBezTo>
                      <a:pt x="0" y="1839"/>
                      <a:pt x="38" y="2018"/>
                      <a:pt x="150" y="2018"/>
                    </a:cubicBezTo>
                    <a:cubicBezTo>
                      <a:pt x="160" y="2018"/>
                      <a:pt x="170" y="2016"/>
                      <a:pt x="182" y="2013"/>
                    </a:cubicBezTo>
                    <a:lnTo>
                      <a:pt x="6611" y="214"/>
                    </a:lnTo>
                    <a:cubicBezTo>
                      <a:pt x="6734" y="180"/>
                      <a:pt x="6697" y="1"/>
                      <a:pt x="6585" y="1"/>
                    </a:cubicBezTo>
                    <a:close/>
                  </a:path>
                </a:pathLst>
              </a:custGeom>
              <a:solidFill>
                <a:srgbClr val="173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g120f3d9c4b6_0_3305"/>
              <p:cNvSpPr/>
              <p:nvPr/>
            </p:nvSpPr>
            <p:spPr>
              <a:xfrm>
                <a:off x="754153" y="2813637"/>
                <a:ext cx="586270" cy="165288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2311" extrusionOk="0">
                    <a:moveTo>
                      <a:pt x="8039" y="1"/>
                    </a:moveTo>
                    <a:cubicBezTo>
                      <a:pt x="8031" y="1"/>
                      <a:pt x="8022" y="2"/>
                      <a:pt x="8012" y="4"/>
                    </a:cubicBezTo>
                    <a:cubicBezTo>
                      <a:pt x="5358" y="612"/>
                      <a:pt x="2728" y="1308"/>
                      <a:pt x="122" y="2095"/>
                    </a:cubicBezTo>
                    <a:cubicBezTo>
                      <a:pt x="1" y="2132"/>
                      <a:pt x="37" y="2310"/>
                      <a:pt x="146" y="2310"/>
                    </a:cubicBezTo>
                    <a:cubicBezTo>
                      <a:pt x="157" y="2310"/>
                      <a:pt x="168" y="2309"/>
                      <a:pt x="180" y="2305"/>
                    </a:cubicBezTo>
                    <a:cubicBezTo>
                      <a:pt x="2786" y="1518"/>
                      <a:pt x="5416" y="822"/>
                      <a:pt x="8070" y="214"/>
                    </a:cubicBezTo>
                    <a:cubicBezTo>
                      <a:pt x="8197" y="185"/>
                      <a:pt x="8156" y="1"/>
                      <a:pt x="8039" y="1"/>
                    </a:cubicBezTo>
                    <a:close/>
                  </a:path>
                </a:pathLst>
              </a:custGeom>
              <a:solidFill>
                <a:srgbClr val="173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g120f3d9c4b6_0_3305"/>
              <p:cNvSpPr/>
              <p:nvPr/>
            </p:nvSpPr>
            <p:spPr>
              <a:xfrm>
                <a:off x="963641" y="1742450"/>
                <a:ext cx="189392" cy="186459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07" extrusionOk="0">
                    <a:moveTo>
                      <a:pt x="159" y="0"/>
                    </a:moveTo>
                    <a:cubicBezTo>
                      <a:pt x="80" y="0"/>
                      <a:pt x="1" y="86"/>
                      <a:pt x="58" y="162"/>
                    </a:cubicBezTo>
                    <a:lnTo>
                      <a:pt x="224" y="379"/>
                    </a:lnTo>
                    <a:cubicBezTo>
                      <a:pt x="248" y="410"/>
                      <a:pt x="280" y="424"/>
                      <a:pt x="312" y="425"/>
                    </a:cubicBezTo>
                    <a:lnTo>
                      <a:pt x="312" y="425"/>
                    </a:lnTo>
                    <a:lnTo>
                      <a:pt x="2418" y="2574"/>
                    </a:lnTo>
                    <a:cubicBezTo>
                      <a:pt x="2440" y="2597"/>
                      <a:pt x="2466" y="2607"/>
                      <a:pt x="2490" y="2607"/>
                    </a:cubicBezTo>
                    <a:cubicBezTo>
                      <a:pt x="2573" y="2607"/>
                      <a:pt x="2648" y="2498"/>
                      <a:pt x="2572" y="2421"/>
                    </a:cubicBezTo>
                    <a:lnTo>
                      <a:pt x="229" y="30"/>
                    </a:lnTo>
                    <a:cubicBezTo>
                      <a:pt x="209" y="9"/>
                      <a:pt x="184" y="0"/>
                      <a:pt x="159" y="0"/>
                    </a:cubicBezTo>
                    <a:close/>
                  </a:path>
                </a:pathLst>
              </a:custGeom>
              <a:solidFill>
                <a:srgbClr val="173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g120f3d9c4b6_0_3305"/>
              <p:cNvSpPr/>
              <p:nvPr/>
            </p:nvSpPr>
            <p:spPr>
              <a:xfrm>
                <a:off x="658742" y="2179665"/>
                <a:ext cx="306975" cy="222936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3117" extrusionOk="0">
                    <a:moveTo>
                      <a:pt x="170" y="1"/>
                    </a:moveTo>
                    <a:cubicBezTo>
                      <a:pt x="80" y="1"/>
                      <a:pt x="1" y="111"/>
                      <a:pt x="88" y="180"/>
                    </a:cubicBezTo>
                    <a:cubicBezTo>
                      <a:pt x="1379" y="1209"/>
                      <a:pt x="2712" y="2181"/>
                      <a:pt x="4085" y="3098"/>
                    </a:cubicBezTo>
                    <a:cubicBezTo>
                      <a:pt x="4105" y="3111"/>
                      <a:pt x="4124" y="3117"/>
                      <a:pt x="4142" y="3117"/>
                    </a:cubicBezTo>
                    <a:cubicBezTo>
                      <a:pt x="4232" y="3117"/>
                      <a:pt x="4292" y="2975"/>
                      <a:pt x="4195" y="2910"/>
                    </a:cubicBezTo>
                    <a:cubicBezTo>
                      <a:pt x="2837" y="2004"/>
                      <a:pt x="1519" y="1042"/>
                      <a:pt x="241" y="27"/>
                    </a:cubicBezTo>
                    <a:cubicBezTo>
                      <a:pt x="219" y="9"/>
                      <a:pt x="194" y="1"/>
                      <a:pt x="170" y="1"/>
                    </a:cubicBezTo>
                    <a:close/>
                  </a:path>
                </a:pathLst>
              </a:custGeom>
              <a:solidFill>
                <a:srgbClr val="173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g120f3d9c4b6_0_3305"/>
              <p:cNvSpPr/>
              <p:nvPr/>
            </p:nvSpPr>
            <p:spPr>
              <a:xfrm>
                <a:off x="463344" y="2498081"/>
                <a:ext cx="351676" cy="290453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4061" extrusionOk="0">
                    <a:moveTo>
                      <a:pt x="168" y="0"/>
                    </a:moveTo>
                    <a:cubicBezTo>
                      <a:pt x="79" y="0"/>
                      <a:pt x="1" y="110"/>
                      <a:pt x="85" y="180"/>
                    </a:cubicBezTo>
                    <a:lnTo>
                      <a:pt x="4678" y="4033"/>
                    </a:lnTo>
                    <a:cubicBezTo>
                      <a:pt x="4701" y="4053"/>
                      <a:pt x="4726" y="4061"/>
                      <a:pt x="4750" y="4061"/>
                    </a:cubicBezTo>
                    <a:cubicBezTo>
                      <a:pt x="4839" y="4061"/>
                      <a:pt x="4916" y="3951"/>
                      <a:pt x="4832" y="3880"/>
                    </a:cubicBezTo>
                    <a:lnTo>
                      <a:pt x="4831" y="3880"/>
                    </a:lnTo>
                    <a:lnTo>
                      <a:pt x="239" y="27"/>
                    </a:lnTo>
                    <a:cubicBezTo>
                      <a:pt x="217" y="8"/>
                      <a:pt x="192" y="0"/>
                      <a:pt x="168" y="0"/>
                    </a:cubicBezTo>
                    <a:close/>
                  </a:path>
                </a:pathLst>
              </a:custGeom>
              <a:solidFill>
                <a:srgbClr val="173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g120f3d9c4b6_0_3305"/>
              <p:cNvSpPr/>
              <p:nvPr/>
            </p:nvSpPr>
            <p:spPr>
              <a:xfrm>
                <a:off x="341971" y="3021837"/>
                <a:ext cx="314985" cy="211707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2960" extrusionOk="0">
                    <a:moveTo>
                      <a:pt x="144" y="0"/>
                    </a:moveTo>
                    <a:cubicBezTo>
                      <a:pt x="58" y="0"/>
                      <a:pt x="0" y="140"/>
                      <a:pt x="92" y="209"/>
                    </a:cubicBezTo>
                    <a:cubicBezTo>
                      <a:pt x="1414" y="1189"/>
                      <a:pt x="2782" y="2100"/>
                      <a:pt x="4193" y="2944"/>
                    </a:cubicBezTo>
                    <a:cubicBezTo>
                      <a:pt x="4212" y="2955"/>
                      <a:pt x="4230" y="2960"/>
                      <a:pt x="4247" y="2960"/>
                    </a:cubicBezTo>
                    <a:cubicBezTo>
                      <a:pt x="4341" y="2960"/>
                      <a:pt x="4403" y="2816"/>
                      <a:pt x="4303" y="2756"/>
                    </a:cubicBezTo>
                    <a:lnTo>
                      <a:pt x="4302" y="2756"/>
                    </a:lnTo>
                    <a:cubicBezTo>
                      <a:pt x="2888" y="1911"/>
                      <a:pt x="1522" y="999"/>
                      <a:pt x="201" y="21"/>
                    </a:cubicBezTo>
                    <a:cubicBezTo>
                      <a:pt x="182" y="7"/>
                      <a:pt x="162" y="0"/>
                      <a:pt x="1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g120f3d9c4b6_0_3305"/>
              <p:cNvSpPr/>
              <p:nvPr/>
            </p:nvSpPr>
            <p:spPr>
              <a:xfrm>
                <a:off x="623839" y="3270019"/>
                <a:ext cx="530840" cy="129813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1815" extrusionOk="0">
                    <a:moveTo>
                      <a:pt x="7263" y="0"/>
                    </a:moveTo>
                    <a:cubicBezTo>
                      <a:pt x="7255" y="0"/>
                      <a:pt x="7246" y="1"/>
                      <a:pt x="7237" y="3"/>
                    </a:cubicBezTo>
                    <a:lnTo>
                      <a:pt x="127" y="1601"/>
                    </a:lnTo>
                    <a:cubicBezTo>
                      <a:pt x="0" y="1630"/>
                      <a:pt x="42" y="1814"/>
                      <a:pt x="159" y="1814"/>
                    </a:cubicBezTo>
                    <a:cubicBezTo>
                      <a:pt x="167" y="1814"/>
                      <a:pt x="176" y="1813"/>
                      <a:pt x="185" y="1811"/>
                    </a:cubicBezTo>
                    <a:lnTo>
                      <a:pt x="7294" y="213"/>
                    </a:lnTo>
                    <a:cubicBezTo>
                      <a:pt x="7422" y="184"/>
                      <a:pt x="7380" y="0"/>
                      <a:pt x="7263" y="0"/>
                    </a:cubicBezTo>
                    <a:close/>
                  </a:path>
                </a:pathLst>
              </a:custGeom>
              <a:solidFill>
                <a:srgbClr val="173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g120f3d9c4b6_0_3305"/>
              <p:cNvSpPr/>
              <p:nvPr/>
            </p:nvSpPr>
            <p:spPr>
              <a:xfrm>
                <a:off x="293050" y="3433161"/>
                <a:ext cx="289809" cy="163214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282" extrusionOk="0">
                    <a:moveTo>
                      <a:pt x="159" y="0"/>
                    </a:moveTo>
                    <a:cubicBezTo>
                      <a:pt x="63" y="0"/>
                      <a:pt x="0" y="142"/>
                      <a:pt x="103" y="203"/>
                    </a:cubicBezTo>
                    <a:lnTo>
                      <a:pt x="103" y="203"/>
                    </a:lnTo>
                    <a:lnTo>
                      <a:pt x="103" y="203"/>
                    </a:lnTo>
                    <a:lnTo>
                      <a:pt x="346" y="348"/>
                    </a:lnTo>
                    <a:cubicBezTo>
                      <a:pt x="362" y="358"/>
                      <a:pt x="378" y="363"/>
                      <a:pt x="394" y="364"/>
                    </a:cubicBezTo>
                    <a:lnTo>
                      <a:pt x="394" y="364"/>
                    </a:lnTo>
                    <a:lnTo>
                      <a:pt x="3837" y="2267"/>
                    </a:lnTo>
                    <a:cubicBezTo>
                      <a:pt x="3856" y="2277"/>
                      <a:pt x="3874" y="2282"/>
                      <a:pt x="3891" y="2282"/>
                    </a:cubicBezTo>
                    <a:cubicBezTo>
                      <a:pt x="3988" y="2282"/>
                      <a:pt x="4051" y="2138"/>
                      <a:pt x="3947" y="2080"/>
                    </a:cubicBezTo>
                    <a:lnTo>
                      <a:pt x="212" y="15"/>
                    </a:lnTo>
                    <a:cubicBezTo>
                      <a:pt x="194" y="5"/>
                      <a:pt x="176" y="0"/>
                      <a:pt x="1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4" name="Google Shape;384;g120f3d9c4b6_0_3305"/>
          <p:cNvSpPr/>
          <p:nvPr/>
        </p:nvSpPr>
        <p:spPr>
          <a:xfrm rot="10800000">
            <a:off x="-78927" y="-33281"/>
            <a:ext cx="1000318" cy="1281983"/>
          </a:xfrm>
          <a:custGeom>
            <a:avLst/>
            <a:gdLst/>
            <a:ahLst/>
            <a:cxnLst/>
            <a:rect l="l" t="t" r="r" b="b"/>
            <a:pathLst>
              <a:path w="15495" h="19858" extrusionOk="0">
                <a:moveTo>
                  <a:pt x="15495" y="0"/>
                </a:moveTo>
                <a:lnTo>
                  <a:pt x="15495" y="0"/>
                </a:lnTo>
                <a:cubicBezTo>
                  <a:pt x="1284" y="4890"/>
                  <a:pt x="0" y="19857"/>
                  <a:pt x="0" y="19857"/>
                </a:cubicBezTo>
                <a:lnTo>
                  <a:pt x="15393" y="19857"/>
                </a:lnTo>
                <a:lnTo>
                  <a:pt x="1549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g120f3d9c4b6_0_3305"/>
          <p:cNvSpPr/>
          <p:nvPr/>
        </p:nvSpPr>
        <p:spPr>
          <a:xfrm rot="10800000">
            <a:off x="-84154" y="-57620"/>
            <a:ext cx="1299865" cy="1063585"/>
          </a:xfrm>
          <a:custGeom>
            <a:avLst/>
            <a:gdLst/>
            <a:ahLst/>
            <a:cxnLst/>
            <a:rect l="l" t="t" r="r" b="b"/>
            <a:pathLst>
              <a:path w="20135" h="16475" extrusionOk="0">
                <a:moveTo>
                  <a:pt x="19933" y="1"/>
                </a:moveTo>
                <a:cubicBezTo>
                  <a:pt x="5581" y="4363"/>
                  <a:pt x="55" y="16067"/>
                  <a:pt x="0" y="16184"/>
                </a:cubicBezTo>
                <a:lnTo>
                  <a:pt x="631" y="16474"/>
                </a:lnTo>
                <a:cubicBezTo>
                  <a:pt x="684" y="16359"/>
                  <a:pt x="6079" y="4939"/>
                  <a:pt x="20135" y="666"/>
                </a:cubicBezTo>
                <a:lnTo>
                  <a:pt x="1993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g120f3d9c4b6_0_3305"/>
          <p:cNvSpPr/>
          <p:nvPr/>
        </p:nvSpPr>
        <p:spPr>
          <a:xfrm rot="-7437716">
            <a:off x="3611456" y="2014571"/>
            <a:ext cx="729143" cy="970137"/>
          </a:xfrm>
          <a:custGeom>
            <a:avLst/>
            <a:gdLst/>
            <a:ahLst/>
            <a:cxnLst/>
            <a:rect l="l" t="t" r="r" b="b"/>
            <a:pathLst>
              <a:path w="37516" h="49921" extrusionOk="0">
                <a:moveTo>
                  <a:pt x="12199" y="1"/>
                </a:moveTo>
                <a:cubicBezTo>
                  <a:pt x="11148" y="1"/>
                  <a:pt x="10034" y="217"/>
                  <a:pt x="8858" y="687"/>
                </a:cubicBezTo>
                <a:cubicBezTo>
                  <a:pt x="84" y="4198"/>
                  <a:pt x="1" y="22953"/>
                  <a:pt x="13809" y="35061"/>
                </a:cubicBezTo>
                <a:cubicBezTo>
                  <a:pt x="26038" y="45786"/>
                  <a:pt x="35201" y="49920"/>
                  <a:pt x="37136" y="49920"/>
                </a:cubicBezTo>
                <a:cubicBezTo>
                  <a:pt x="37386" y="49920"/>
                  <a:pt x="37515" y="49851"/>
                  <a:pt x="37515" y="49719"/>
                </a:cubicBezTo>
                <a:cubicBezTo>
                  <a:pt x="37515" y="48940"/>
                  <a:pt x="34453" y="47583"/>
                  <a:pt x="31652" y="42922"/>
                </a:cubicBezTo>
                <a:cubicBezTo>
                  <a:pt x="26823" y="34890"/>
                  <a:pt x="25169" y="24507"/>
                  <a:pt x="24126" y="16555"/>
                </a:cubicBezTo>
                <a:cubicBezTo>
                  <a:pt x="23137" y="9012"/>
                  <a:pt x="18991" y="1"/>
                  <a:pt x="121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g120f3d9c4b6_0_3305"/>
          <p:cNvSpPr/>
          <p:nvPr/>
        </p:nvSpPr>
        <p:spPr>
          <a:xfrm rot="-4500040">
            <a:off x="3528699" y="1935808"/>
            <a:ext cx="487510" cy="311266"/>
          </a:xfrm>
          <a:custGeom>
            <a:avLst/>
            <a:gdLst/>
            <a:ahLst/>
            <a:cxnLst/>
            <a:rect l="l" t="t" r="r" b="b"/>
            <a:pathLst>
              <a:path w="19501" h="12451" extrusionOk="0">
                <a:moveTo>
                  <a:pt x="6023" y="1"/>
                </a:moveTo>
                <a:cubicBezTo>
                  <a:pt x="5163" y="1"/>
                  <a:pt x="4286" y="279"/>
                  <a:pt x="3403" y="904"/>
                </a:cubicBezTo>
                <a:cubicBezTo>
                  <a:pt x="1" y="3311"/>
                  <a:pt x="1362" y="8921"/>
                  <a:pt x="7053" y="11521"/>
                </a:cubicBezTo>
                <a:cubicBezTo>
                  <a:pt x="8500" y="12182"/>
                  <a:pt x="9917" y="12451"/>
                  <a:pt x="11247" y="12451"/>
                </a:cubicBezTo>
                <a:cubicBezTo>
                  <a:pt x="15919" y="12451"/>
                  <a:pt x="19500" y="9133"/>
                  <a:pt x="19427" y="7882"/>
                </a:cubicBezTo>
                <a:cubicBezTo>
                  <a:pt x="19418" y="7731"/>
                  <a:pt x="19248" y="7689"/>
                  <a:pt x="18961" y="7689"/>
                </a:cubicBezTo>
                <a:cubicBezTo>
                  <a:pt x="18604" y="7689"/>
                  <a:pt x="18068" y="7754"/>
                  <a:pt x="17436" y="7754"/>
                </a:cubicBezTo>
                <a:cubicBezTo>
                  <a:pt x="15992" y="7754"/>
                  <a:pt x="14051" y="7415"/>
                  <a:pt x="12637" y="5187"/>
                </a:cubicBezTo>
                <a:cubicBezTo>
                  <a:pt x="10780" y="2264"/>
                  <a:pt x="8475" y="1"/>
                  <a:pt x="602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g120f3d9c4b6_0_3305"/>
          <p:cNvSpPr/>
          <p:nvPr/>
        </p:nvSpPr>
        <p:spPr>
          <a:xfrm>
            <a:off x="8035775" y="4229025"/>
            <a:ext cx="1407795" cy="1146764"/>
          </a:xfrm>
          <a:custGeom>
            <a:avLst/>
            <a:gdLst/>
            <a:ahLst/>
            <a:cxnLst/>
            <a:rect l="l" t="t" r="r" b="b"/>
            <a:pathLst>
              <a:path w="23207" h="18904" extrusionOk="0">
                <a:moveTo>
                  <a:pt x="19129" y="0"/>
                </a:moveTo>
                <a:cubicBezTo>
                  <a:pt x="17530" y="0"/>
                  <a:pt x="16039" y="1466"/>
                  <a:pt x="16207" y="4686"/>
                </a:cubicBezTo>
                <a:cubicBezTo>
                  <a:pt x="16207" y="4686"/>
                  <a:pt x="15391" y="1665"/>
                  <a:pt x="13196" y="1665"/>
                </a:cubicBezTo>
                <a:cubicBezTo>
                  <a:pt x="13057" y="1665"/>
                  <a:pt x="12913" y="1677"/>
                  <a:pt x="12763" y="1703"/>
                </a:cubicBezTo>
                <a:cubicBezTo>
                  <a:pt x="9670" y="2231"/>
                  <a:pt x="9911" y="7235"/>
                  <a:pt x="9911" y="7235"/>
                </a:cubicBezTo>
                <a:cubicBezTo>
                  <a:pt x="9911" y="7235"/>
                  <a:pt x="7455" y="2188"/>
                  <a:pt x="4557" y="1731"/>
                </a:cubicBezTo>
                <a:cubicBezTo>
                  <a:pt x="4388" y="1704"/>
                  <a:pt x="4223" y="1691"/>
                  <a:pt x="4063" y="1691"/>
                </a:cubicBezTo>
                <a:cubicBezTo>
                  <a:pt x="1463" y="1691"/>
                  <a:pt x="1" y="5118"/>
                  <a:pt x="2544" y="9449"/>
                </a:cubicBezTo>
                <a:cubicBezTo>
                  <a:pt x="5194" y="13965"/>
                  <a:pt x="11862" y="18903"/>
                  <a:pt x="14901" y="18903"/>
                </a:cubicBezTo>
                <a:cubicBezTo>
                  <a:pt x="14959" y="18903"/>
                  <a:pt x="15014" y="18902"/>
                  <a:pt x="15069" y="18898"/>
                </a:cubicBezTo>
                <a:cubicBezTo>
                  <a:pt x="19465" y="18616"/>
                  <a:pt x="23207" y="9453"/>
                  <a:pt x="22701" y="4139"/>
                </a:cubicBezTo>
                <a:cubicBezTo>
                  <a:pt x="22447" y="1477"/>
                  <a:pt x="20734" y="0"/>
                  <a:pt x="1912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g120f3d9c4b6_0_3305"/>
          <p:cNvSpPr/>
          <p:nvPr/>
        </p:nvSpPr>
        <p:spPr>
          <a:xfrm>
            <a:off x="7722374" y="4685650"/>
            <a:ext cx="1089975" cy="887921"/>
          </a:xfrm>
          <a:custGeom>
            <a:avLst/>
            <a:gdLst/>
            <a:ahLst/>
            <a:cxnLst/>
            <a:rect l="l" t="t" r="r" b="b"/>
            <a:pathLst>
              <a:path w="23207" h="18904" extrusionOk="0">
                <a:moveTo>
                  <a:pt x="19129" y="0"/>
                </a:moveTo>
                <a:cubicBezTo>
                  <a:pt x="17530" y="0"/>
                  <a:pt x="16039" y="1466"/>
                  <a:pt x="16207" y="4686"/>
                </a:cubicBezTo>
                <a:cubicBezTo>
                  <a:pt x="16207" y="4686"/>
                  <a:pt x="15391" y="1665"/>
                  <a:pt x="13196" y="1665"/>
                </a:cubicBezTo>
                <a:cubicBezTo>
                  <a:pt x="13057" y="1665"/>
                  <a:pt x="12913" y="1677"/>
                  <a:pt x="12763" y="1703"/>
                </a:cubicBezTo>
                <a:cubicBezTo>
                  <a:pt x="9670" y="2231"/>
                  <a:pt x="9911" y="7235"/>
                  <a:pt x="9911" y="7235"/>
                </a:cubicBezTo>
                <a:cubicBezTo>
                  <a:pt x="9911" y="7235"/>
                  <a:pt x="7455" y="2188"/>
                  <a:pt x="4557" y="1731"/>
                </a:cubicBezTo>
                <a:cubicBezTo>
                  <a:pt x="4388" y="1704"/>
                  <a:pt x="4223" y="1691"/>
                  <a:pt x="4063" y="1691"/>
                </a:cubicBezTo>
                <a:cubicBezTo>
                  <a:pt x="1463" y="1691"/>
                  <a:pt x="1" y="5118"/>
                  <a:pt x="2544" y="9449"/>
                </a:cubicBezTo>
                <a:cubicBezTo>
                  <a:pt x="5194" y="13965"/>
                  <a:pt x="11862" y="18903"/>
                  <a:pt x="14901" y="18903"/>
                </a:cubicBezTo>
                <a:cubicBezTo>
                  <a:pt x="14959" y="18903"/>
                  <a:pt x="15014" y="18902"/>
                  <a:pt x="15069" y="18898"/>
                </a:cubicBezTo>
                <a:cubicBezTo>
                  <a:pt x="19465" y="18616"/>
                  <a:pt x="23207" y="9453"/>
                  <a:pt x="22701" y="4139"/>
                </a:cubicBezTo>
                <a:cubicBezTo>
                  <a:pt x="22447" y="1477"/>
                  <a:pt x="20734" y="0"/>
                  <a:pt x="1912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SECTION_HEADER_2">
    <p:bg>
      <p:bgPr>
        <a:solidFill>
          <a:schemeClr val="accent6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20f3d9c4b6_0_3348"/>
          <p:cNvSpPr txBox="1">
            <a:spLocks noGrp="1"/>
          </p:cNvSpPr>
          <p:nvPr>
            <p:ph type="title"/>
          </p:nvPr>
        </p:nvSpPr>
        <p:spPr>
          <a:xfrm>
            <a:off x="2599800" y="557100"/>
            <a:ext cx="39444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2" name="Google Shape;392;g120f3d9c4b6_0_3348"/>
          <p:cNvSpPr txBox="1">
            <a:spLocks noGrp="1"/>
          </p:cNvSpPr>
          <p:nvPr>
            <p:ph type="title" idx="2"/>
          </p:nvPr>
        </p:nvSpPr>
        <p:spPr>
          <a:xfrm>
            <a:off x="1632301" y="3008900"/>
            <a:ext cx="16005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3" name="Google Shape;393;g120f3d9c4b6_0_3348"/>
          <p:cNvSpPr txBox="1">
            <a:spLocks noGrp="1"/>
          </p:cNvSpPr>
          <p:nvPr>
            <p:ph type="subTitle" idx="1"/>
          </p:nvPr>
        </p:nvSpPr>
        <p:spPr>
          <a:xfrm>
            <a:off x="1551450" y="3292243"/>
            <a:ext cx="17622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4" name="Google Shape;394;g120f3d9c4b6_0_3348"/>
          <p:cNvSpPr txBox="1">
            <a:spLocks noGrp="1"/>
          </p:cNvSpPr>
          <p:nvPr>
            <p:ph type="title" idx="3"/>
          </p:nvPr>
        </p:nvSpPr>
        <p:spPr>
          <a:xfrm>
            <a:off x="3771751" y="3008900"/>
            <a:ext cx="16005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g120f3d9c4b6_0_3348"/>
          <p:cNvSpPr txBox="1">
            <a:spLocks noGrp="1"/>
          </p:cNvSpPr>
          <p:nvPr>
            <p:ph type="subTitle" idx="4"/>
          </p:nvPr>
        </p:nvSpPr>
        <p:spPr>
          <a:xfrm>
            <a:off x="3689000" y="3292243"/>
            <a:ext cx="17622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g120f3d9c4b6_0_3348"/>
          <p:cNvSpPr txBox="1">
            <a:spLocks noGrp="1"/>
          </p:cNvSpPr>
          <p:nvPr>
            <p:ph type="title" idx="5"/>
          </p:nvPr>
        </p:nvSpPr>
        <p:spPr>
          <a:xfrm>
            <a:off x="5911201" y="3008900"/>
            <a:ext cx="16005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g120f3d9c4b6_0_3348"/>
          <p:cNvSpPr txBox="1">
            <a:spLocks noGrp="1"/>
          </p:cNvSpPr>
          <p:nvPr>
            <p:ph type="subTitle" idx="6"/>
          </p:nvPr>
        </p:nvSpPr>
        <p:spPr>
          <a:xfrm>
            <a:off x="5826550" y="3292243"/>
            <a:ext cx="17622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g120f3d9c4b6_0_3348"/>
          <p:cNvSpPr/>
          <p:nvPr/>
        </p:nvSpPr>
        <p:spPr>
          <a:xfrm>
            <a:off x="7740489" y="-225744"/>
            <a:ext cx="1875138" cy="5369244"/>
          </a:xfrm>
          <a:custGeom>
            <a:avLst/>
            <a:gdLst/>
            <a:ahLst/>
            <a:cxnLst/>
            <a:rect l="l" t="t" r="r" b="b"/>
            <a:pathLst>
              <a:path w="11450" h="19981" extrusionOk="0">
                <a:moveTo>
                  <a:pt x="9226" y="0"/>
                </a:moveTo>
                <a:cubicBezTo>
                  <a:pt x="8771" y="0"/>
                  <a:pt x="8313" y="83"/>
                  <a:pt x="7892" y="241"/>
                </a:cubicBezTo>
                <a:cubicBezTo>
                  <a:pt x="6691" y="691"/>
                  <a:pt x="5742" y="1633"/>
                  <a:pt x="4923" y="2621"/>
                </a:cubicBezTo>
                <a:cubicBezTo>
                  <a:pt x="4103" y="3609"/>
                  <a:pt x="3364" y="4676"/>
                  <a:pt x="2393" y="5515"/>
                </a:cubicBezTo>
                <a:cubicBezTo>
                  <a:pt x="1555" y="6240"/>
                  <a:pt x="492" y="6874"/>
                  <a:pt x="223" y="7948"/>
                </a:cubicBezTo>
                <a:cubicBezTo>
                  <a:pt x="1" y="8835"/>
                  <a:pt x="407" y="9755"/>
                  <a:pt x="899" y="10524"/>
                </a:cubicBezTo>
                <a:cubicBezTo>
                  <a:pt x="1392" y="11294"/>
                  <a:pt x="1992" y="12022"/>
                  <a:pt x="2231" y="12904"/>
                </a:cubicBezTo>
                <a:cubicBezTo>
                  <a:pt x="2460" y="13749"/>
                  <a:pt x="2330" y="14644"/>
                  <a:pt x="2185" y="15508"/>
                </a:cubicBezTo>
                <a:cubicBezTo>
                  <a:pt x="2040" y="16371"/>
                  <a:pt x="1883" y="17257"/>
                  <a:pt x="2058" y="18114"/>
                </a:cubicBezTo>
                <a:cubicBezTo>
                  <a:pt x="2234" y="18971"/>
                  <a:pt x="2830" y="19805"/>
                  <a:pt x="3688" y="19981"/>
                </a:cubicBezTo>
                <a:lnTo>
                  <a:pt x="11449" y="19981"/>
                </a:lnTo>
                <a:lnTo>
                  <a:pt x="11449" y="912"/>
                </a:lnTo>
                <a:cubicBezTo>
                  <a:pt x="10898" y="286"/>
                  <a:pt x="10069" y="0"/>
                  <a:pt x="92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g120f3d9c4b6_0_3348"/>
          <p:cNvSpPr/>
          <p:nvPr/>
        </p:nvSpPr>
        <p:spPr>
          <a:xfrm rot="8989963">
            <a:off x="7793692" y="663952"/>
            <a:ext cx="520092" cy="351815"/>
          </a:xfrm>
          <a:custGeom>
            <a:avLst/>
            <a:gdLst/>
            <a:ahLst/>
            <a:cxnLst/>
            <a:rect l="l" t="t" r="r" b="b"/>
            <a:pathLst>
              <a:path w="11050" h="7540" extrusionOk="0">
                <a:moveTo>
                  <a:pt x="8100" y="1"/>
                </a:moveTo>
                <a:cubicBezTo>
                  <a:pt x="7014" y="1"/>
                  <a:pt x="5905" y="606"/>
                  <a:pt x="5031" y="1160"/>
                </a:cubicBezTo>
                <a:cubicBezTo>
                  <a:pt x="3844" y="1914"/>
                  <a:pt x="2717" y="2877"/>
                  <a:pt x="1780" y="3926"/>
                </a:cubicBezTo>
                <a:cubicBezTo>
                  <a:pt x="843" y="4976"/>
                  <a:pt x="104" y="6138"/>
                  <a:pt x="0" y="7540"/>
                </a:cubicBezTo>
                <a:cubicBezTo>
                  <a:pt x="770" y="6279"/>
                  <a:pt x="2034" y="5341"/>
                  <a:pt x="3063" y="4768"/>
                </a:cubicBezTo>
                <a:cubicBezTo>
                  <a:pt x="4091" y="4195"/>
                  <a:pt x="5290" y="3997"/>
                  <a:pt x="6467" y="3945"/>
                </a:cubicBezTo>
                <a:cubicBezTo>
                  <a:pt x="7009" y="3922"/>
                  <a:pt x="7653" y="3944"/>
                  <a:pt x="8195" y="3901"/>
                </a:cubicBezTo>
                <a:cubicBezTo>
                  <a:pt x="10050" y="3755"/>
                  <a:pt x="11050" y="1114"/>
                  <a:pt x="9194" y="238"/>
                </a:cubicBezTo>
                <a:cubicBezTo>
                  <a:pt x="8839" y="71"/>
                  <a:pt x="8471" y="1"/>
                  <a:pt x="81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g120f3d9c4b6_0_3348"/>
          <p:cNvSpPr/>
          <p:nvPr/>
        </p:nvSpPr>
        <p:spPr>
          <a:xfrm>
            <a:off x="8043045" y="3801850"/>
            <a:ext cx="315000" cy="1316100"/>
          </a:xfrm>
          <a:custGeom>
            <a:avLst/>
            <a:gdLst/>
            <a:ahLst/>
            <a:cxnLst/>
            <a:rect l="l" t="t" r="r" b="b"/>
            <a:pathLst>
              <a:path w="12600" h="52644" extrusionOk="0">
                <a:moveTo>
                  <a:pt x="12600" y="0"/>
                </a:moveTo>
                <a:cubicBezTo>
                  <a:pt x="-1037" y="11365"/>
                  <a:pt x="-3391" y="36763"/>
                  <a:pt x="4542" y="52644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1" name="Google Shape;401;g120f3d9c4b6_0_3348"/>
          <p:cNvSpPr/>
          <p:nvPr/>
        </p:nvSpPr>
        <p:spPr>
          <a:xfrm rot="-1476944">
            <a:off x="8167817" y="3641461"/>
            <a:ext cx="520095" cy="351817"/>
          </a:xfrm>
          <a:custGeom>
            <a:avLst/>
            <a:gdLst/>
            <a:ahLst/>
            <a:cxnLst/>
            <a:rect l="l" t="t" r="r" b="b"/>
            <a:pathLst>
              <a:path w="11050" h="7540" extrusionOk="0">
                <a:moveTo>
                  <a:pt x="8100" y="1"/>
                </a:moveTo>
                <a:cubicBezTo>
                  <a:pt x="7014" y="1"/>
                  <a:pt x="5905" y="606"/>
                  <a:pt x="5031" y="1160"/>
                </a:cubicBezTo>
                <a:cubicBezTo>
                  <a:pt x="3844" y="1914"/>
                  <a:pt x="2717" y="2877"/>
                  <a:pt x="1780" y="3926"/>
                </a:cubicBezTo>
                <a:cubicBezTo>
                  <a:pt x="843" y="4976"/>
                  <a:pt x="104" y="6138"/>
                  <a:pt x="0" y="7540"/>
                </a:cubicBezTo>
                <a:cubicBezTo>
                  <a:pt x="770" y="6279"/>
                  <a:pt x="2034" y="5341"/>
                  <a:pt x="3063" y="4768"/>
                </a:cubicBezTo>
                <a:cubicBezTo>
                  <a:pt x="4091" y="4195"/>
                  <a:pt x="5290" y="3997"/>
                  <a:pt x="6467" y="3945"/>
                </a:cubicBezTo>
                <a:cubicBezTo>
                  <a:pt x="7009" y="3922"/>
                  <a:pt x="7653" y="3944"/>
                  <a:pt x="8195" y="3901"/>
                </a:cubicBezTo>
                <a:cubicBezTo>
                  <a:pt x="10050" y="3755"/>
                  <a:pt x="11050" y="1114"/>
                  <a:pt x="9194" y="238"/>
                </a:cubicBezTo>
                <a:cubicBezTo>
                  <a:pt x="8839" y="71"/>
                  <a:pt x="8471" y="1"/>
                  <a:pt x="810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2" name="Google Shape;402;g120f3d9c4b6_0_3348"/>
          <p:cNvGrpSpPr/>
          <p:nvPr/>
        </p:nvGrpSpPr>
        <p:grpSpPr>
          <a:xfrm rot="10095290">
            <a:off x="674958" y="-980383"/>
            <a:ext cx="1678502" cy="2592970"/>
            <a:chOff x="5976314" y="-1407515"/>
            <a:chExt cx="1407226" cy="2173899"/>
          </a:xfrm>
        </p:grpSpPr>
        <p:sp>
          <p:nvSpPr>
            <p:cNvPr id="403" name="Google Shape;403;g120f3d9c4b6_0_3348"/>
            <p:cNvSpPr/>
            <p:nvPr/>
          </p:nvSpPr>
          <p:spPr>
            <a:xfrm>
              <a:off x="5976314" y="-1407515"/>
              <a:ext cx="1407226" cy="1575967"/>
            </a:xfrm>
            <a:custGeom>
              <a:avLst/>
              <a:gdLst/>
              <a:ahLst/>
              <a:cxnLst/>
              <a:rect l="l" t="t" r="r" b="b"/>
              <a:pathLst>
                <a:path w="37969" h="42519" extrusionOk="0">
                  <a:moveTo>
                    <a:pt x="16251" y="5937"/>
                  </a:moveTo>
                  <a:cubicBezTo>
                    <a:pt x="16380" y="5937"/>
                    <a:pt x="16506" y="5967"/>
                    <a:pt x="16626" y="6036"/>
                  </a:cubicBezTo>
                  <a:cubicBezTo>
                    <a:pt x="16867" y="6176"/>
                    <a:pt x="17004" y="6447"/>
                    <a:pt x="17065" y="6718"/>
                  </a:cubicBezTo>
                  <a:cubicBezTo>
                    <a:pt x="17326" y="7855"/>
                    <a:pt x="16493" y="8939"/>
                    <a:pt x="16313" y="10092"/>
                  </a:cubicBezTo>
                  <a:cubicBezTo>
                    <a:pt x="16217" y="10708"/>
                    <a:pt x="16311" y="11336"/>
                    <a:pt x="16365" y="11957"/>
                  </a:cubicBezTo>
                  <a:cubicBezTo>
                    <a:pt x="16419" y="12579"/>
                    <a:pt x="16428" y="13228"/>
                    <a:pt x="16177" y="13798"/>
                  </a:cubicBezTo>
                  <a:cubicBezTo>
                    <a:pt x="15939" y="14339"/>
                    <a:pt x="15410" y="14789"/>
                    <a:pt x="14827" y="14789"/>
                  </a:cubicBezTo>
                  <a:cubicBezTo>
                    <a:pt x="14794" y="14789"/>
                    <a:pt x="14761" y="14788"/>
                    <a:pt x="14728" y="14785"/>
                  </a:cubicBezTo>
                  <a:cubicBezTo>
                    <a:pt x="13933" y="14715"/>
                    <a:pt x="13437" y="13871"/>
                    <a:pt x="13292" y="13087"/>
                  </a:cubicBezTo>
                  <a:cubicBezTo>
                    <a:pt x="13068" y="11870"/>
                    <a:pt x="13599" y="10955"/>
                    <a:pt x="13957" y="9842"/>
                  </a:cubicBezTo>
                  <a:cubicBezTo>
                    <a:pt x="14312" y="8735"/>
                    <a:pt x="14192" y="7334"/>
                    <a:pt x="15133" y="6491"/>
                  </a:cubicBezTo>
                  <a:cubicBezTo>
                    <a:pt x="15445" y="6211"/>
                    <a:pt x="15859" y="5937"/>
                    <a:pt x="16251" y="5937"/>
                  </a:cubicBezTo>
                  <a:close/>
                  <a:moveTo>
                    <a:pt x="32830" y="20688"/>
                  </a:moveTo>
                  <a:cubicBezTo>
                    <a:pt x="32940" y="20688"/>
                    <a:pt x="33050" y="20700"/>
                    <a:pt x="33159" y="20731"/>
                  </a:cubicBezTo>
                  <a:cubicBezTo>
                    <a:pt x="33598" y="20853"/>
                    <a:pt x="33899" y="21241"/>
                    <a:pt x="33888" y="21708"/>
                  </a:cubicBezTo>
                  <a:cubicBezTo>
                    <a:pt x="33859" y="22942"/>
                    <a:pt x="31868" y="23770"/>
                    <a:pt x="30893" y="24009"/>
                  </a:cubicBezTo>
                  <a:cubicBezTo>
                    <a:pt x="30250" y="24167"/>
                    <a:pt x="29584" y="24238"/>
                    <a:pt x="28919" y="24238"/>
                  </a:cubicBezTo>
                  <a:cubicBezTo>
                    <a:pt x="28311" y="24238"/>
                    <a:pt x="27702" y="24179"/>
                    <a:pt x="27111" y="24072"/>
                  </a:cubicBezTo>
                  <a:cubicBezTo>
                    <a:pt x="26514" y="23964"/>
                    <a:pt x="25945" y="23763"/>
                    <a:pt x="25613" y="23219"/>
                  </a:cubicBezTo>
                  <a:cubicBezTo>
                    <a:pt x="25492" y="23019"/>
                    <a:pt x="25434" y="22766"/>
                    <a:pt x="25516" y="22546"/>
                  </a:cubicBezTo>
                  <a:cubicBezTo>
                    <a:pt x="25601" y="22319"/>
                    <a:pt x="25815" y="22169"/>
                    <a:pt x="26027" y="22051"/>
                  </a:cubicBezTo>
                  <a:cubicBezTo>
                    <a:pt x="26973" y="21519"/>
                    <a:pt x="28078" y="21365"/>
                    <a:pt x="29141" y="21325"/>
                  </a:cubicBezTo>
                  <a:cubicBezTo>
                    <a:pt x="29934" y="21295"/>
                    <a:pt x="30715" y="21149"/>
                    <a:pt x="31491" y="20987"/>
                  </a:cubicBezTo>
                  <a:cubicBezTo>
                    <a:pt x="31928" y="20898"/>
                    <a:pt x="32383" y="20688"/>
                    <a:pt x="32830" y="20688"/>
                  </a:cubicBezTo>
                  <a:close/>
                  <a:moveTo>
                    <a:pt x="35936" y="0"/>
                  </a:moveTo>
                  <a:cubicBezTo>
                    <a:pt x="34472" y="1735"/>
                    <a:pt x="30533" y="2087"/>
                    <a:pt x="27787" y="2087"/>
                  </a:cubicBezTo>
                  <a:cubicBezTo>
                    <a:pt x="26870" y="2087"/>
                    <a:pt x="26085" y="2048"/>
                    <a:pt x="25571" y="2008"/>
                  </a:cubicBezTo>
                  <a:cubicBezTo>
                    <a:pt x="25562" y="2008"/>
                    <a:pt x="25554" y="2008"/>
                    <a:pt x="25546" y="2007"/>
                  </a:cubicBezTo>
                  <a:cubicBezTo>
                    <a:pt x="25066" y="2352"/>
                    <a:pt x="24618" y="2738"/>
                    <a:pt x="24205" y="3162"/>
                  </a:cubicBezTo>
                  <a:cubicBezTo>
                    <a:pt x="23322" y="4069"/>
                    <a:pt x="22581" y="5097"/>
                    <a:pt x="21832" y="6113"/>
                  </a:cubicBezTo>
                  <a:cubicBezTo>
                    <a:pt x="21513" y="6547"/>
                    <a:pt x="20239" y="8694"/>
                    <a:pt x="19338" y="8694"/>
                  </a:cubicBezTo>
                  <a:cubicBezTo>
                    <a:pt x="19129" y="8694"/>
                    <a:pt x="18940" y="8579"/>
                    <a:pt x="18788" y="8300"/>
                  </a:cubicBezTo>
                  <a:cubicBezTo>
                    <a:pt x="18226" y="7273"/>
                    <a:pt x="18820" y="5964"/>
                    <a:pt x="19324" y="5048"/>
                  </a:cubicBezTo>
                  <a:cubicBezTo>
                    <a:pt x="19901" y="3999"/>
                    <a:pt x="20605" y="2963"/>
                    <a:pt x="21465" y="2137"/>
                  </a:cubicBezTo>
                  <a:lnTo>
                    <a:pt x="21465" y="2137"/>
                  </a:lnTo>
                  <a:cubicBezTo>
                    <a:pt x="18285" y="2572"/>
                    <a:pt x="15196" y="3752"/>
                    <a:pt x="12456" y="5441"/>
                  </a:cubicBezTo>
                  <a:cubicBezTo>
                    <a:pt x="11063" y="6298"/>
                    <a:pt x="9739" y="7266"/>
                    <a:pt x="8500" y="8333"/>
                  </a:cubicBezTo>
                  <a:cubicBezTo>
                    <a:pt x="7833" y="9627"/>
                    <a:pt x="7338" y="11008"/>
                    <a:pt x="7066" y="12439"/>
                  </a:cubicBezTo>
                  <a:cubicBezTo>
                    <a:pt x="6554" y="15135"/>
                    <a:pt x="6887" y="18446"/>
                    <a:pt x="5321" y="20828"/>
                  </a:cubicBezTo>
                  <a:cubicBezTo>
                    <a:pt x="5058" y="21228"/>
                    <a:pt x="4672" y="21569"/>
                    <a:pt x="4206" y="21677"/>
                  </a:cubicBezTo>
                  <a:cubicBezTo>
                    <a:pt x="4056" y="21712"/>
                    <a:pt x="3918" y="21729"/>
                    <a:pt x="3791" y="21729"/>
                  </a:cubicBezTo>
                  <a:cubicBezTo>
                    <a:pt x="1441" y="21729"/>
                    <a:pt x="2822" y="16059"/>
                    <a:pt x="3077" y="14889"/>
                  </a:cubicBezTo>
                  <a:cubicBezTo>
                    <a:pt x="3089" y="14832"/>
                    <a:pt x="3105" y="14775"/>
                    <a:pt x="3118" y="14718"/>
                  </a:cubicBezTo>
                  <a:lnTo>
                    <a:pt x="3118" y="14718"/>
                  </a:lnTo>
                  <a:cubicBezTo>
                    <a:pt x="1132" y="18092"/>
                    <a:pt x="0" y="21951"/>
                    <a:pt x="77" y="26208"/>
                  </a:cubicBezTo>
                  <a:cubicBezTo>
                    <a:pt x="164" y="30974"/>
                    <a:pt x="1865" y="34369"/>
                    <a:pt x="5198" y="39612"/>
                  </a:cubicBezTo>
                  <a:lnTo>
                    <a:pt x="7298" y="40801"/>
                  </a:lnTo>
                  <a:cubicBezTo>
                    <a:pt x="10338" y="42064"/>
                    <a:pt x="13728" y="42518"/>
                    <a:pt x="17062" y="42518"/>
                  </a:cubicBezTo>
                  <a:cubicBezTo>
                    <a:pt x="18247" y="42518"/>
                    <a:pt x="19424" y="42461"/>
                    <a:pt x="20577" y="42362"/>
                  </a:cubicBezTo>
                  <a:cubicBezTo>
                    <a:pt x="21882" y="42250"/>
                    <a:pt x="23147" y="41973"/>
                    <a:pt x="24364" y="41570"/>
                  </a:cubicBezTo>
                  <a:lnTo>
                    <a:pt x="24364" y="41570"/>
                  </a:lnTo>
                  <a:cubicBezTo>
                    <a:pt x="24318" y="41570"/>
                    <a:pt x="24273" y="41570"/>
                    <a:pt x="24227" y="41570"/>
                  </a:cubicBezTo>
                  <a:cubicBezTo>
                    <a:pt x="23237" y="41570"/>
                    <a:pt x="22249" y="41512"/>
                    <a:pt x="21266" y="41395"/>
                  </a:cubicBezTo>
                  <a:cubicBezTo>
                    <a:pt x="19571" y="41190"/>
                    <a:pt x="17725" y="40699"/>
                    <a:pt x="16787" y="39273"/>
                  </a:cubicBezTo>
                  <a:cubicBezTo>
                    <a:pt x="16546" y="38907"/>
                    <a:pt x="16390" y="38389"/>
                    <a:pt x="16671" y="38053"/>
                  </a:cubicBezTo>
                  <a:cubicBezTo>
                    <a:pt x="16849" y="37838"/>
                    <a:pt x="17150" y="37772"/>
                    <a:pt x="17429" y="37758"/>
                  </a:cubicBezTo>
                  <a:cubicBezTo>
                    <a:pt x="17473" y="37756"/>
                    <a:pt x="17517" y="37755"/>
                    <a:pt x="17561" y="37755"/>
                  </a:cubicBezTo>
                  <a:cubicBezTo>
                    <a:pt x="18517" y="37755"/>
                    <a:pt x="19419" y="38207"/>
                    <a:pt x="20295" y="38605"/>
                  </a:cubicBezTo>
                  <a:cubicBezTo>
                    <a:pt x="21894" y="39331"/>
                    <a:pt x="23557" y="39913"/>
                    <a:pt x="25261" y="40342"/>
                  </a:cubicBezTo>
                  <a:cubicBezTo>
                    <a:pt x="25717" y="40456"/>
                    <a:pt x="26185" y="40555"/>
                    <a:pt x="26656" y="40624"/>
                  </a:cubicBezTo>
                  <a:cubicBezTo>
                    <a:pt x="30175" y="38875"/>
                    <a:pt x="33132" y="35984"/>
                    <a:pt x="35132" y="32540"/>
                  </a:cubicBezTo>
                  <a:lnTo>
                    <a:pt x="35132" y="32540"/>
                  </a:lnTo>
                  <a:cubicBezTo>
                    <a:pt x="34694" y="32887"/>
                    <a:pt x="34243" y="33218"/>
                    <a:pt x="33778" y="33528"/>
                  </a:cubicBezTo>
                  <a:cubicBezTo>
                    <a:pt x="31937" y="34750"/>
                    <a:pt x="29844" y="35642"/>
                    <a:pt x="27647" y="35867"/>
                  </a:cubicBezTo>
                  <a:cubicBezTo>
                    <a:pt x="27388" y="35893"/>
                    <a:pt x="27112" y="35908"/>
                    <a:pt x="26826" y="35908"/>
                  </a:cubicBezTo>
                  <a:cubicBezTo>
                    <a:pt x="24842" y="35908"/>
                    <a:pt x="22351" y="35225"/>
                    <a:pt x="21691" y="33239"/>
                  </a:cubicBezTo>
                  <a:cubicBezTo>
                    <a:pt x="21394" y="32347"/>
                    <a:pt x="21746" y="31452"/>
                    <a:pt x="22406" y="30830"/>
                  </a:cubicBezTo>
                  <a:cubicBezTo>
                    <a:pt x="23361" y="29929"/>
                    <a:pt x="24462" y="29706"/>
                    <a:pt x="25640" y="29706"/>
                  </a:cubicBezTo>
                  <a:cubicBezTo>
                    <a:pt x="26126" y="29706"/>
                    <a:pt x="26625" y="29744"/>
                    <a:pt x="27131" y="29788"/>
                  </a:cubicBezTo>
                  <a:cubicBezTo>
                    <a:pt x="27465" y="29817"/>
                    <a:pt x="27809" y="29832"/>
                    <a:pt x="28159" y="29832"/>
                  </a:cubicBezTo>
                  <a:cubicBezTo>
                    <a:pt x="30393" y="29832"/>
                    <a:pt x="32878" y="29233"/>
                    <a:pt x="34569" y="27928"/>
                  </a:cubicBezTo>
                  <a:cubicBezTo>
                    <a:pt x="35693" y="27059"/>
                    <a:pt x="36785" y="26151"/>
                    <a:pt x="37740" y="25126"/>
                  </a:cubicBezTo>
                  <a:cubicBezTo>
                    <a:pt x="37853" y="24353"/>
                    <a:pt x="37917" y="23572"/>
                    <a:pt x="37931" y="22791"/>
                  </a:cubicBezTo>
                  <a:cubicBezTo>
                    <a:pt x="37969" y="20299"/>
                    <a:pt x="37449" y="17864"/>
                    <a:pt x="36862" y="15433"/>
                  </a:cubicBezTo>
                  <a:cubicBezTo>
                    <a:pt x="36765" y="15580"/>
                    <a:pt x="36669" y="15729"/>
                    <a:pt x="36563" y="15871"/>
                  </a:cubicBezTo>
                  <a:cubicBezTo>
                    <a:pt x="35352" y="17494"/>
                    <a:pt x="33463" y="18684"/>
                    <a:pt x="31438" y="18737"/>
                  </a:cubicBezTo>
                  <a:cubicBezTo>
                    <a:pt x="31414" y="18737"/>
                    <a:pt x="31391" y="18737"/>
                    <a:pt x="31367" y="18737"/>
                  </a:cubicBezTo>
                  <a:cubicBezTo>
                    <a:pt x="30756" y="18737"/>
                    <a:pt x="30049" y="18539"/>
                    <a:pt x="29873" y="17962"/>
                  </a:cubicBezTo>
                  <a:cubicBezTo>
                    <a:pt x="29753" y="17572"/>
                    <a:pt x="29941" y="17141"/>
                    <a:pt x="30227" y="16853"/>
                  </a:cubicBezTo>
                  <a:cubicBezTo>
                    <a:pt x="30515" y="16563"/>
                    <a:pt x="30890" y="16382"/>
                    <a:pt x="31248" y="16187"/>
                  </a:cubicBezTo>
                  <a:cubicBezTo>
                    <a:pt x="33221" y="15113"/>
                    <a:pt x="34848" y="13442"/>
                    <a:pt x="35933" y="11477"/>
                  </a:cubicBezTo>
                  <a:cubicBezTo>
                    <a:pt x="35873" y="11194"/>
                    <a:pt x="35810" y="10912"/>
                    <a:pt x="35755" y="10629"/>
                  </a:cubicBezTo>
                  <a:cubicBezTo>
                    <a:pt x="34981" y="6574"/>
                    <a:pt x="34515" y="3802"/>
                    <a:pt x="359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g120f3d9c4b6_0_3348"/>
            <p:cNvSpPr/>
            <p:nvPr/>
          </p:nvSpPr>
          <p:spPr>
            <a:xfrm>
              <a:off x="6155437" y="-1258254"/>
              <a:ext cx="1015550" cy="1331115"/>
            </a:xfrm>
            <a:custGeom>
              <a:avLst/>
              <a:gdLst/>
              <a:ahLst/>
              <a:cxnLst/>
              <a:rect l="l" t="t" r="r" b="b"/>
              <a:pathLst>
                <a:path w="27401" h="35913" extrusionOk="0">
                  <a:moveTo>
                    <a:pt x="27174" y="0"/>
                  </a:moveTo>
                  <a:cubicBezTo>
                    <a:pt x="27087" y="0"/>
                    <a:pt x="27002" y="46"/>
                    <a:pt x="26984" y="148"/>
                  </a:cubicBezTo>
                  <a:cubicBezTo>
                    <a:pt x="26497" y="2830"/>
                    <a:pt x="25424" y="5274"/>
                    <a:pt x="23653" y="7358"/>
                  </a:cubicBezTo>
                  <a:cubicBezTo>
                    <a:pt x="21865" y="9461"/>
                    <a:pt x="19654" y="11150"/>
                    <a:pt x="17515" y="12875"/>
                  </a:cubicBezTo>
                  <a:cubicBezTo>
                    <a:pt x="11667" y="17584"/>
                    <a:pt x="6390" y="22863"/>
                    <a:pt x="2665" y="29450"/>
                  </a:cubicBezTo>
                  <a:cubicBezTo>
                    <a:pt x="1626" y="31286"/>
                    <a:pt x="402" y="33493"/>
                    <a:pt x="45" y="35499"/>
                  </a:cubicBezTo>
                  <a:cubicBezTo>
                    <a:pt x="1" y="35749"/>
                    <a:pt x="213" y="35913"/>
                    <a:pt x="405" y="35913"/>
                  </a:cubicBezTo>
                  <a:cubicBezTo>
                    <a:pt x="533" y="35913"/>
                    <a:pt x="651" y="35841"/>
                    <a:pt x="681" y="35674"/>
                  </a:cubicBezTo>
                  <a:cubicBezTo>
                    <a:pt x="747" y="35294"/>
                    <a:pt x="1215" y="34602"/>
                    <a:pt x="1421" y="34174"/>
                  </a:cubicBezTo>
                  <a:cubicBezTo>
                    <a:pt x="1998" y="32976"/>
                    <a:pt x="2606" y="31787"/>
                    <a:pt x="3250" y="30624"/>
                  </a:cubicBezTo>
                  <a:cubicBezTo>
                    <a:pt x="5275" y="26959"/>
                    <a:pt x="7709" y="23547"/>
                    <a:pt x="10544" y="20465"/>
                  </a:cubicBezTo>
                  <a:cubicBezTo>
                    <a:pt x="12909" y="17892"/>
                    <a:pt x="15531" y="15580"/>
                    <a:pt x="18199" y="13328"/>
                  </a:cubicBezTo>
                  <a:cubicBezTo>
                    <a:pt x="20314" y="11540"/>
                    <a:pt x="22526" y="9771"/>
                    <a:pt x="24297" y="7627"/>
                  </a:cubicBezTo>
                  <a:cubicBezTo>
                    <a:pt x="26080" y="5467"/>
                    <a:pt x="27159" y="3000"/>
                    <a:pt x="27389" y="202"/>
                  </a:cubicBezTo>
                  <a:cubicBezTo>
                    <a:pt x="27400" y="74"/>
                    <a:pt x="27285" y="0"/>
                    <a:pt x="27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g120f3d9c4b6_0_3348"/>
            <p:cNvSpPr/>
            <p:nvPr/>
          </p:nvSpPr>
          <p:spPr>
            <a:xfrm>
              <a:off x="6575578" y="-575221"/>
              <a:ext cx="495970" cy="149075"/>
            </a:xfrm>
            <a:custGeom>
              <a:avLst/>
              <a:gdLst/>
              <a:ahLst/>
              <a:cxnLst/>
              <a:rect l="l" t="t" r="r" b="b"/>
              <a:pathLst>
                <a:path w="13382" h="4022" extrusionOk="0">
                  <a:moveTo>
                    <a:pt x="432" y="0"/>
                  </a:moveTo>
                  <a:cubicBezTo>
                    <a:pt x="172" y="0"/>
                    <a:pt x="0" y="392"/>
                    <a:pt x="280" y="551"/>
                  </a:cubicBezTo>
                  <a:cubicBezTo>
                    <a:pt x="3768" y="2528"/>
                    <a:pt x="7615" y="4022"/>
                    <a:pt x="11635" y="4022"/>
                  </a:cubicBezTo>
                  <a:cubicBezTo>
                    <a:pt x="12133" y="4022"/>
                    <a:pt x="12634" y="3999"/>
                    <a:pt x="13137" y="3951"/>
                  </a:cubicBezTo>
                  <a:cubicBezTo>
                    <a:pt x="13370" y="3930"/>
                    <a:pt x="13381" y="3577"/>
                    <a:pt x="13142" y="3577"/>
                  </a:cubicBezTo>
                  <a:cubicBezTo>
                    <a:pt x="13140" y="3577"/>
                    <a:pt x="13139" y="3577"/>
                    <a:pt x="13137" y="3578"/>
                  </a:cubicBezTo>
                  <a:cubicBezTo>
                    <a:pt x="12996" y="3581"/>
                    <a:pt x="12854" y="3582"/>
                    <a:pt x="12713" y="3582"/>
                  </a:cubicBezTo>
                  <a:cubicBezTo>
                    <a:pt x="8387" y="3582"/>
                    <a:pt x="4306" y="2187"/>
                    <a:pt x="578" y="42"/>
                  </a:cubicBezTo>
                  <a:cubicBezTo>
                    <a:pt x="528" y="13"/>
                    <a:pt x="478" y="0"/>
                    <a:pt x="4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g120f3d9c4b6_0_3348"/>
            <p:cNvSpPr/>
            <p:nvPr/>
          </p:nvSpPr>
          <p:spPr>
            <a:xfrm>
              <a:off x="6674757" y="-1094242"/>
              <a:ext cx="173304" cy="422356"/>
            </a:xfrm>
            <a:custGeom>
              <a:avLst/>
              <a:gdLst/>
              <a:ahLst/>
              <a:cxnLst/>
              <a:rect l="l" t="t" r="r" b="b"/>
              <a:pathLst>
                <a:path w="4676" h="11395" extrusionOk="0">
                  <a:moveTo>
                    <a:pt x="4440" y="0"/>
                  </a:moveTo>
                  <a:cubicBezTo>
                    <a:pt x="4400" y="0"/>
                    <a:pt x="4360" y="17"/>
                    <a:pt x="4327" y="59"/>
                  </a:cubicBezTo>
                  <a:cubicBezTo>
                    <a:pt x="1880" y="3204"/>
                    <a:pt x="595" y="6972"/>
                    <a:pt x="45" y="10895"/>
                  </a:cubicBezTo>
                  <a:cubicBezTo>
                    <a:pt x="0" y="11215"/>
                    <a:pt x="225" y="11395"/>
                    <a:pt x="449" y="11395"/>
                  </a:cubicBezTo>
                  <a:cubicBezTo>
                    <a:pt x="634" y="11395"/>
                    <a:pt x="817" y="11272"/>
                    <a:pt x="847" y="11005"/>
                  </a:cubicBezTo>
                  <a:cubicBezTo>
                    <a:pt x="1266" y="7169"/>
                    <a:pt x="2731" y="3620"/>
                    <a:pt x="4606" y="274"/>
                  </a:cubicBezTo>
                  <a:cubicBezTo>
                    <a:pt x="4675" y="150"/>
                    <a:pt x="4557" y="0"/>
                    <a:pt x="44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g120f3d9c4b6_0_3348"/>
            <p:cNvSpPr/>
            <p:nvPr/>
          </p:nvSpPr>
          <p:spPr>
            <a:xfrm>
              <a:off x="6324702" y="-956286"/>
              <a:ext cx="793805" cy="1722670"/>
            </a:xfrm>
            <a:custGeom>
              <a:avLst/>
              <a:gdLst/>
              <a:ahLst/>
              <a:cxnLst/>
              <a:rect l="l" t="t" r="r" b="b"/>
              <a:pathLst>
                <a:path w="21418" h="46477" extrusionOk="0">
                  <a:moveTo>
                    <a:pt x="19122" y="1"/>
                  </a:moveTo>
                  <a:cubicBezTo>
                    <a:pt x="18221" y="1"/>
                    <a:pt x="17320" y="766"/>
                    <a:pt x="16690" y="1513"/>
                  </a:cubicBezTo>
                  <a:cubicBezTo>
                    <a:pt x="15317" y="3144"/>
                    <a:pt x="14115" y="5000"/>
                    <a:pt x="13704" y="7092"/>
                  </a:cubicBezTo>
                  <a:cubicBezTo>
                    <a:pt x="13491" y="8176"/>
                    <a:pt x="13497" y="9291"/>
                    <a:pt x="13324" y="10383"/>
                  </a:cubicBezTo>
                  <a:cubicBezTo>
                    <a:pt x="12931" y="12870"/>
                    <a:pt x="11580" y="15193"/>
                    <a:pt x="9612" y="16762"/>
                  </a:cubicBezTo>
                  <a:cubicBezTo>
                    <a:pt x="8756" y="17446"/>
                    <a:pt x="7791" y="17989"/>
                    <a:pt x="6955" y="18698"/>
                  </a:cubicBezTo>
                  <a:cubicBezTo>
                    <a:pt x="3967" y="21230"/>
                    <a:pt x="3164" y="25462"/>
                    <a:pt x="2971" y="29375"/>
                  </a:cubicBezTo>
                  <a:cubicBezTo>
                    <a:pt x="2781" y="33249"/>
                    <a:pt x="1089" y="32587"/>
                    <a:pt x="529" y="35343"/>
                  </a:cubicBezTo>
                  <a:cubicBezTo>
                    <a:pt x="1" y="37946"/>
                    <a:pt x="404" y="40214"/>
                    <a:pt x="2925" y="46196"/>
                  </a:cubicBezTo>
                  <a:lnTo>
                    <a:pt x="4520" y="46477"/>
                  </a:lnTo>
                  <a:cubicBezTo>
                    <a:pt x="4617" y="42218"/>
                    <a:pt x="8546" y="41796"/>
                    <a:pt x="9918" y="41087"/>
                  </a:cubicBezTo>
                  <a:cubicBezTo>
                    <a:pt x="11093" y="40479"/>
                    <a:pt x="12035" y="39565"/>
                    <a:pt x="12317" y="38233"/>
                  </a:cubicBezTo>
                  <a:cubicBezTo>
                    <a:pt x="12765" y="36115"/>
                    <a:pt x="11187" y="34211"/>
                    <a:pt x="12588" y="32254"/>
                  </a:cubicBezTo>
                  <a:cubicBezTo>
                    <a:pt x="12735" y="32049"/>
                    <a:pt x="12901" y="31857"/>
                    <a:pt x="13084" y="31683"/>
                  </a:cubicBezTo>
                  <a:cubicBezTo>
                    <a:pt x="14510" y="30318"/>
                    <a:pt x="16864" y="30192"/>
                    <a:pt x="17909" y="28420"/>
                  </a:cubicBezTo>
                  <a:cubicBezTo>
                    <a:pt x="19128" y="26350"/>
                    <a:pt x="18912" y="24010"/>
                    <a:pt x="18050" y="21811"/>
                  </a:cubicBezTo>
                  <a:cubicBezTo>
                    <a:pt x="16212" y="17118"/>
                    <a:pt x="19473" y="12706"/>
                    <a:pt x="20748" y="8356"/>
                  </a:cubicBezTo>
                  <a:cubicBezTo>
                    <a:pt x="21337" y="6336"/>
                    <a:pt x="21418" y="4202"/>
                    <a:pt x="20984" y="2142"/>
                  </a:cubicBezTo>
                  <a:cubicBezTo>
                    <a:pt x="20817" y="1351"/>
                    <a:pt x="20503" y="490"/>
                    <a:pt x="19770" y="146"/>
                  </a:cubicBezTo>
                  <a:cubicBezTo>
                    <a:pt x="19557" y="46"/>
                    <a:pt x="19339" y="1"/>
                    <a:pt x="19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g120f3d9c4b6_0_3348"/>
            <p:cNvSpPr/>
            <p:nvPr/>
          </p:nvSpPr>
          <p:spPr>
            <a:xfrm>
              <a:off x="6455421" y="-542974"/>
              <a:ext cx="483369" cy="1299907"/>
            </a:xfrm>
            <a:custGeom>
              <a:avLst/>
              <a:gdLst/>
              <a:ahLst/>
              <a:cxnLst/>
              <a:rect l="l" t="t" r="r" b="b"/>
              <a:pathLst>
                <a:path w="13042" h="35071" extrusionOk="0">
                  <a:moveTo>
                    <a:pt x="12967" y="0"/>
                  </a:moveTo>
                  <a:cubicBezTo>
                    <a:pt x="12938" y="0"/>
                    <a:pt x="12909" y="15"/>
                    <a:pt x="12904" y="49"/>
                  </a:cubicBezTo>
                  <a:lnTo>
                    <a:pt x="12905" y="48"/>
                  </a:lnTo>
                  <a:lnTo>
                    <a:pt x="12905" y="48"/>
                  </a:lnTo>
                  <a:cubicBezTo>
                    <a:pt x="11898" y="6165"/>
                    <a:pt x="7866" y="10961"/>
                    <a:pt x="4830" y="16171"/>
                  </a:cubicBezTo>
                  <a:cubicBezTo>
                    <a:pt x="1500" y="21883"/>
                    <a:pt x="289" y="28427"/>
                    <a:pt x="3" y="34972"/>
                  </a:cubicBezTo>
                  <a:cubicBezTo>
                    <a:pt x="0" y="35034"/>
                    <a:pt x="57" y="35070"/>
                    <a:pt x="110" y="35070"/>
                  </a:cubicBezTo>
                  <a:cubicBezTo>
                    <a:pt x="151" y="35070"/>
                    <a:pt x="191" y="35048"/>
                    <a:pt x="198" y="34998"/>
                  </a:cubicBezTo>
                  <a:cubicBezTo>
                    <a:pt x="735" y="31514"/>
                    <a:pt x="1003" y="28001"/>
                    <a:pt x="1845" y="24569"/>
                  </a:cubicBezTo>
                  <a:cubicBezTo>
                    <a:pt x="2650" y="21290"/>
                    <a:pt x="4020" y="18289"/>
                    <a:pt x="5745" y="15400"/>
                  </a:cubicBezTo>
                  <a:cubicBezTo>
                    <a:pt x="8640" y="10549"/>
                    <a:pt x="12324" y="5847"/>
                    <a:pt x="13036" y="67"/>
                  </a:cubicBezTo>
                  <a:cubicBezTo>
                    <a:pt x="13042" y="24"/>
                    <a:pt x="13004" y="0"/>
                    <a:pt x="129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g120f3d9c4b6_0_3348"/>
            <p:cNvSpPr/>
            <p:nvPr/>
          </p:nvSpPr>
          <p:spPr>
            <a:xfrm>
              <a:off x="6575726" y="-244304"/>
              <a:ext cx="74829" cy="296483"/>
            </a:xfrm>
            <a:custGeom>
              <a:avLst/>
              <a:gdLst/>
              <a:ahLst/>
              <a:cxnLst/>
              <a:rect l="l" t="t" r="r" b="b"/>
              <a:pathLst>
                <a:path w="2019" h="7999" extrusionOk="0">
                  <a:moveTo>
                    <a:pt x="104" y="0"/>
                  </a:moveTo>
                  <a:cubicBezTo>
                    <a:pt x="54" y="0"/>
                    <a:pt x="0" y="33"/>
                    <a:pt x="5" y="92"/>
                  </a:cubicBezTo>
                  <a:cubicBezTo>
                    <a:pt x="234" y="2793"/>
                    <a:pt x="775" y="5460"/>
                    <a:pt x="1861" y="7957"/>
                  </a:cubicBezTo>
                  <a:cubicBezTo>
                    <a:pt x="1874" y="7986"/>
                    <a:pt x="1896" y="7998"/>
                    <a:pt x="1920" y="7998"/>
                  </a:cubicBezTo>
                  <a:cubicBezTo>
                    <a:pt x="1967" y="7998"/>
                    <a:pt x="2018" y="7952"/>
                    <a:pt x="2005" y="7897"/>
                  </a:cubicBezTo>
                  <a:cubicBezTo>
                    <a:pt x="1706" y="6587"/>
                    <a:pt x="1204" y="5330"/>
                    <a:pt x="874" y="4027"/>
                  </a:cubicBezTo>
                  <a:cubicBezTo>
                    <a:pt x="544" y="2724"/>
                    <a:pt x="370" y="1396"/>
                    <a:pt x="190" y="67"/>
                  </a:cubicBezTo>
                  <a:cubicBezTo>
                    <a:pt x="184" y="21"/>
                    <a:pt x="145" y="0"/>
                    <a:pt x="104" y="0"/>
                  </a:cubicBezTo>
                  <a:close/>
                </a:path>
              </a:pathLst>
            </a:custGeom>
            <a:solidFill>
              <a:srgbClr val="173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g120f3d9c4b6_0_3348"/>
            <p:cNvSpPr/>
            <p:nvPr/>
          </p:nvSpPr>
          <p:spPr>
            <a:xfrm>
              <a:off x="6816113" y="-364358"/>
              <a:ext cx="166411" cy="135584"/>
            </a:xfrm>
            <a:custGeom>
              <a:avLst/>
              <a:gdLst/>
              <a:ahLst/>
              <a:cxnLst/>
              <a:rect l="l" t="t" r="r" b="b"/>
              <a:pathLst>
                <a:path w="4490" h="3658" extrusionOk="0">
                  <a:moveTo>
                    <a:pt x="4415" y="1"/>
                  </a:moveTo>
                  <a:cubicBezTo>
                    <a:pt x="4408" y="1"/>
                    <a:pt x="4401" y="2"/>
                    <a:pt x="4393" y="5"/>
                  </a:cubicBezTo>
                  <a:cubicBezTo>
                    <a:pt x="2668" y="711"/>
                    <a:pt x="1328" y="2136"/>
                    <a:pt x="69" y="3464"/>
                  </a:cubicBezTo>
                  <a:cubicBezTo>
                    <a:pt x="1" y="3536"/>
                    <a:pt x="63" y="3658"/>
                    <a:pt x="146" y="3658"/>
                  </a:cubicBezTo>
                  <a:cubicBezTo>
                    <a:pt x="165" y="3658"/>
                    <a:pt x="184" y="3652"/>
                    <a:pt x="203" y="3638"/>
                  </a:cubicBezTo>
                  <a:cubicBezTo>
                    <a:pt x="928" y="3124"/>
                    <a:pt x="1508" y="2466"/>
                    <a:pt x="2137" y="1844"/>
                  </a:cubicBezTo>
                  <a:cubicBezTo>
                    <a:pt x="2837" y="1150"/>
                    <a:pt x="3623" y="659"/>
                    <a:pt x="4441" y="119"/>
                  </a:cubicBezTo>
                  <a:cubicBezTo>
                    <a:pt x="4490" y="88"/>
                    <a:pt x="4468" y="1"/>
                    <a:pt x="4415" y="1"/>
                  </a:cubicBezTo>
                  <a:close/>
                </a:path>
              </a:pathLst>
            </a:custGeom>
            <a:solidFill>
              <a:srgbClr val="173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g120f3d9c4b6_0_3348"/>
            <p:cNvSpPr/>
            <p:nvPr/>
          </p:nvSpPr>
          <p:spPr>
            <a:xfrm>
              <a:off x="6828344" y="-610432"/>
              <a:ext cx="70196" cy="214199"/>
            </a:xfrm>
            <a:custGeom>
              <a:avLst/>
              <a:gdLst/>
              <a:ahLst/>
              <a:cxnLst/>
              <a:rect l="l" t="t" r="r" b="b"/>
              <a:pathLst>
                <a:path w="1894" h="5779" extrusionOk="0">
                  <a:moveTo>
                    <a:pt x="20" y="1"/>
                  </a:moveTo>
                  <a:cubicBezTo>
                    <a:pt x="10" y="1"/>
                    <a:pt x="1" y="8"/>
                    <a:pt x="0" y="20"/>
                  </a:cubicBezTo>
                  <a:cubicBezTo>
                    <a:pt x="38" y="933"/>
                    <a:pt x="425" y="1831"/>
                    <a:pt x="696" y="2698"/>
                  </a:cubicBezTo>
                  <a:cubicBezTo>
                    <a:pt x="1011" y="3714"/>
                    <a:pt x="1311" y="4739"/>
                    <a:pt x="1720" y="5721"/>
                  </a:cubicBezTo>
                  <a:cubicBezTo>
                    <a:pt x="1737" y="5761"/>
                    <a:pt x="1770" y="5779"/>
                    <a:pt x="1802" y="5779"/>
                  </a:cubicBezTo>
                  <a:cubicBezTo>
                    <a:pt x="1849" y="5779"/>
                    <a:pt x="1893" y="5741"/>
                    <a:pt x="1880" y="5678"/>
                  </a:cubicBezTo>
                  <a:cubicBezTo>
                    <a:pt x="1654" y="4640"/>
                    <a:pt x="1317" y="3628"/>
                    <a:pt x="997" y="2616"/>
                  </a:cubicBezTo>
                  <a:cubicBezTo>
                    <a:pt x="723" y="1746"/>
                    <a:pt x="527" y="783"/>
                    <a:pt x="36" y="10"/>
                  </a:cubicBezTo>
                  <a:cubicBezTo>
                    <a:pt x="32" y="4"/>
                    <a:pt x="26" y="1"/>
                    <a:pt x="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g120f3d9c4b6_0_3348"/>
            <p:cNvSpPr/>
            <p:nvPr/>
          </p:nvSpPr>
          <p:spPr>
            <a:xfrm>
              <a:off x="6616495" y="-99788"/>
              <a:ext cx="377852" cy="197631"/>
            </a:xfrm>
            <a:custGeom>
              <a:avLst/>
              <a:gdLst/>
              <a:ahLst/>
              <a:cxnLst/>
              <a:rect l="l" t="t" r="r" b="b"/>
              <a:pathLst>
                <a:path w="10195" h="5332" extrusionOk="0">
                  <a:moveTo>
                    <a:pt x="10092" y="1"/>
                  </a:moveTo>
                  <a:cubicBezTo>
                    <a:pt x="10075" y="1"/>
                    <a:pt x="10058" y="7"/>
                    <a:pt x="10042" y="22"/>
                  </a:cubicBezTo>
                  <a:cubicBezTo>
                    <a:pt x="7273" y="2573"/>
                    <a:pt x="3645" y="3999"/>
                    <a:pt x="114" y="5145"/>
                  </a:cubicBezTo>
                  <a:cubicBezTo>
                    <a:pt x="1" y="5181"/>
                    <a:pt x="39" y="5332"/>
                    <a:pt x="145" y="5332"/>
                  </a:cubicBezTo>
                  <a:cubicBezTo>
                    <a:pt x="151" y="5332"/>
                    <a:pt x="158" y="5331"/>
                    <a:pt x="165" y="5330"/>
                  </a:cubicBezTo>
                  <a:cubicBezTo>
                    <a:pt x="2031" y="5018"/>
                    <a:pt x="3849" y="4220"/>
                    <a:pt x="5527" y="3368"/>
                  </a:cubicBezTo>
                  <a:cubicBezTo>
                    <a:pt x="7176" y="2531"/>
                    <a:pt x="8903" y="1524"/>
                    <a:pt x="10146" y="125"/>
                  </a:cubicBezTo>
                  <a:cubicBezTo>
                    <a:pt x="10194" y="72"/>
                    <a:pt x="10147" y="1"/>
                    <a:pt x="10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g120f3d9c4b6_0_3348"/>
            <p:cNvSpPr/>
            <p:nvPr/>
          </p:nvSpPr>
          <p:spPr>
            <a:xfrm>
              <a:off x="6531251" y="-211354"/>
              <a:ext cx="89617" cy="272761"/>
            </a:xfrm>
            <a:custGeom>
              <a:avLst/>
              <a:gdLst/>
              <a:ahLst/>
              <a:cxnLst/>
              <a:rect l="l" t="t" r="r" b="b"/>
              <a:pathLst>
                <a:path w="2418" h="7359" extrusionOk="0">
                  <a:moveTo>
                    <a:pt x="92" y="1"/>
                  </a:moveTo>
                  <a:cubicBezTo>
                    <a:pt x="46" y="1"/>
                    <a:pt x="1" y="31"/>
                    <a:pt x="2" y="91"/>
                  </a:cubicBezTo>
                  <a:cubicBezTo>
                    <a:pt x="58" y="2595"/>
                    <a:pt x="954" y="5201"/>
                    <a:pt x="2269" y="7326"/>
                  </a:cubicBezTo>
                  <a:cubicBezTo>
                    <a:pt x="2283" y="7349"/>
                    <a:pt x="2307" y="7359"/>
                    <a:pt x="2330" y="7359"/>
                  </a:cubicBezTo>
                  <a:cubicBezTo>
                    <a:pt x="2374" y="7359"/>
                    <a:pt x="2417" y="7323"/>
                    <a:pt x="2399" y="7271"/>
                  </a:cubicBezTo>
                  <a:cubicBezTo>
                    <a:pt x="1567" y="4845"/>
                    <a:pt x="338" y="2714"/>
                    <a:pt x="191" y="91"/>
                  </a:cubicBezTo>
                  <a:cubicBezTo>
                    <a:pt x="187" y="31"/>
                    <a:pt x="139" y="1"/>
                    <a:pt x="92" y="1"/>
                  </a:cubicBezTo>
                  <a:close/>
                </a:path>
              </a:pathLst>
            </a:custGeom>
            <a:solidFill>
              <a:srgbClr val="173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g120f3d9c4b6_0_3348"/>
          <p:cNvSpPr/>
          <p:nvPr/>
        </p:nvSpPr>
        <p:spPr>
          <a:xfrm rot="10095211">
            <a:off x="1757214" y="189981"/>
            <a:ext cx="206718" cy="503782"/>
          </a:xfrm>
          <a:custGeom>
            <a:avLst/>
            <a:gdLst/>
            <a:ahLst/>
            <a:cxnLst/>
            <a:rect l="l" t="t" r="r" b="b"/>
            <a:pathLst>
              <a:path w="4676" h="11395" extrusionOk="0">
                <a:moveTo>
                  <a:pt x="4440" y="0"/>
                </a:moveTo>
                <a:cubicBezTo>
                  <a:pt x="4400" y="0"/>
                  <a:pt x="4360" y="17"/>
                  <a:pt x="4327" y="59"/>
                </a:cubicBezTo>
                <a:cubicBezTo>
                  <a:pt x="1880" y="3204"/>
                  <a:pt x="595" y="6972"/>
                  <a:pt x="45" y="10895"/>
                </a:cubicBezTo>
                <a:cubicBezTo>
                  <a:pt x="0" y="11215"/>
                  <a:pt x="225" y="11395"/>
                  <a:pt x="449" y="11395"/>
                </a:cubicBezTo>
                <a:cubicBezTo>
                  <a:pt x="634" y="11395"/>
                  <a:pt x="817" y="11272"/>
                  <a:pt x="847" y="11005"/>
                </a:cubicBezTo>
                <a:cubicBezTo>
                  <a:pt x="1266" y="7169"/>
                  <a:pt x="2731" y="3620"/>
                  <a:pt x="4606" y="274"/>
                </a:cubicBezTo>
                <a:cubicBezTo>
                  <a:pt x="4675" y="150"/>
                  <a:pt x="4557" y="0"/>
                  <a:pt x="44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SECTION_HEADER_2_1">
    <p:bg>
      <p:bgPr>
        <a:solidFill>
          <a:schemeClr val="accent2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20f3d9c4b6_0_3373"/>
          <p:cNvSpPr txBox="1">
            <a:spLocks noGrp="1"/>
          </p:cNvSpPr>
          <p:nvPr>
            <p:ph type="title"/>
          </p:nvPr>
        </p:nvSpPr>
        <p:spPr>
          <a:xfrm>
            <a:off x="2599800" y="557100"/>
            <a:ext cx="39444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17" name="Google Shape;417;g120f3d9c4b6_0_3373"/>
          <p:cNvSpPr/>
          <p:nvPr/>
        </p:nvSpPr>
        <p:spPr>
          <a:xfrm flipH="1">
            <a:off x="4904873" y="-309754"/>
            <a:ext cx="7529344" cy="5453260"/>
          </a:xfrm>
          <a:custGeom>
            <a:avLst/>
            <a:gdLst/>
            <a:ahLst/>
            <a:cxnLst/>
            <a:rect l="l" t="t" r="r" b="b"/>
            <a:pathLst>
              <a:path w="20752" h="15030" extrusionOk="0">
                <a:moveTo>
                  <a:pt x="2732" y="0"/>
                </a:moveTo>
                <a:cubicBezTo>
                  <a:pt x="2694" y="0"/>
                  <a:pt x="2656" y="1"/>
                  <a:pt x="2618" y="2"/>
                </a:cubicBezTo>
                <a:cubicBezTo>
                  <a:pt x="1672" y="31"/>
                  <a:pt x="759" y="396"/>
                  <a:pt x="0" y="937"/>
                </a:cubicBezTo>
                <a:lnTo>
                  <a:pt x="0" y="15030"/>
                </a:lnTo>
                <a:lnTo>
                  <a:pt x="19944" y="15030"/>
                </a:lnTo>
                <a:cubicBezTo>
                  <a:pt x="20752" y="13518"/>
                  <a:pt x="20357" y="11508"/>
                  <a:pt x="19031" y="10378"/>
                </a:cubicBezTo>
                <a:cubicBezTo>
                  <a:pt x="18168" y="9643"/>
                  <a:pt x="16946" y="9218"/>
                  <a:pt x="16455" y="8220"/>
                </a:cubicBezTo>
                <a:cubicBezTo>
                  <a:pt x="16115" y="7528"/>
                  <a:pt x="16217" y="6718"/>
                  <a:pt x="16037" y="5972"/>
                </a:cubicBezTo>
                <a:cubicBezTo>
                  <a:pt x="15704" y="4590"/>
                  <a:pt x="14281" y="3526"/>
                  <a:pt x="12797" y="3526"/>
                </a:cubicBezTo>
                <a:cubicBezTo>
                  <a:pt x="12746" y="3526"/>
                  <a:pt x="12695" y="3528"/>
                  <a:pt x="12643" y="3530"/>
                </a:cubicBezTo>
                <a:cubicBezTo>
                  <a:pt x="11766" y="3574"/>
                  <a:pt x="10948" y="3947"/>
                  <a:pt x="10112" y="4206"/>
                </a:cubicBezTo>
                <a:cubicBezTo>
                  <a:pt x="9649" y="4350"/>
                  <a:pt x="9150" y="4458"/>
                  <a:pt x="8665" y="4458"/>
                </a:cubicBezTo>
                <a:cubicBezTo>
                  <a:pt x="8274" y="4458"/>
                  <a:pt x="7893" y="4388"/>
                  <a:pt x="7547" y="4211"/>
                </a:cubicBezTo>
                <a:cubicBezTo>
                  <a:pt x="6313" y="3579"/>
                  <a:pt x="6122" y="1955"/>
                  <a:pt x="5177" y="970"/>
                </a:cubicBezTo>
                <a:cubicBezTo>
                  <a:pt x="4564" y="331"/>
                  <a:pt x="3642" y="0"/>
                  <a:pt x="2732" y="0"/>
                </a:cubicBezTo>
                <a:close/>
              </a:path>
            </a:pathLst>
          </a:custGeom>
          <a:solidFill>
            <a:srgbClr val="FFF4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g120f3d9c4b6_0_3373"/>
          <p:cNvSpPr/>
          <p:nvPr/>
        </p:nvSpPr>
        <p:spPr>
          <a:xfrm>
            <a:off x="7006050" y="820107"/>
            <a:ext cx="1557825" cy="604725"/>
          </a:xfrm>
          <a:custGeom>
            <a:avLst/>
            <a:gdLst/>
            <a:ahLst/>
            <a:cxnLst/>
            <a:rect l="l" t="t" r="r" b="b"/>
            <a:pathLst>
              <a:path w="62313" h="24189" extrusionOk="0">
                <a:moveTo>
                  <a:pt x="0" y="7000"/>
                </a:moveTo>
                <a:cubicBezTo>
                  <a:pt x="10481" y="12"/>
                  <a:pt x="26337" y="-2396"/>
                  <a:pt x="37603" y="3239"/>
                </a:cubicBezTo>
                <a:cubicBezTo>
                  <a:pt x="47261" y="8069"/>
                  <a:pt x="52654" y="19360"/>
                  <a:pt x="62313" y="24189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SECTION_HEADER_2_1_1">
    <p:bg>
      <p:bgPr>
        <a:solidFill>
          <a:schemeClr val="accent2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g120f3d9c4b6_0_3377"/>
          <p:cNvGrpSpPr/>
          <p:nvPr/>
        </p:nvGrpSpPr>
        <p:grpSpPr>
          <a:xfrm>
            <a:off x="-4296592" y="-309754"/>
            <a:ext cx="13440517" cy="5453379"/>
            <a:chOff x="-4296592" y="-309754"/>
            <a:chExt cx="13440517" cy="5453379"/>
          </a:xfrm>
        </p:grpSpPr>
        <p:sp>
          <p:nvSpPr>
            <p:cNvPr id="421" name="Google Shape;421;g120f3d9c4b6_0_3377"/>
            <p:cNvSpPr/>
            <p:nvPr/>
          </p:nvSpPr>
          <p:spPr>
            <a:xfrm flipH="1">
              <a:off x="-4296592" y="-309754"/>
              <a:ext cx="7529344" cy="5453260"/>
            </a:xfrm>
            <a:custGeom>
              <a:avLst/>
              <a:gdLst/>
              <a:ahLst/>
              <a:cxnLst/>
              <a:rect l="l" t="t" r="r" b="b"/>
              <a:pathLst>
                <a:path w="20752" h="15030" extrusionOk="0">
                  <a:moveTo>
                    <a:pt x="2732" y="0"/>
                  </a:moveTo>
                  <a:cubicBezTo>
                    <a:pt x="2694" y="0"/>
                    <a:pt x="2656" y="1"/>
                    <a:pt x="2618" y="2"/>
                  </a:cubicBezTo>
                  <a:cubicBezTo>
                    <a:pt x="1672" y="31"/>
                    <a:pt x="759" y="396"/>
                    <a:pt x="0" y="937"/>
                  </a:cubicBezTo>
                  <a:lnTo>
                    <a:pt x="0" y="15030"/>
                  </a:lnTo>
                  <a:lnTo>
                    <a:pt x="19944" y="15030"/>
                  </a:lnTo>
                  <a:cubicBezTo>
                    <a:pt x="20752" y="13518"/>
                    <a:pt x="20357" y="11508"/>
                    <a:pt x="19031" y="10378"/>
                  </a:cubicBezTo>
                  <a:cubicBezTo>
                    <a:pt x="18168" y="9643"/>
                    <a:pt x="16946" y="9218"/>
                    <a:pt x="16455" y="8220"/>
                  </a:cubicBezTo>
                  <a:cubicBezTo>
                    <a:pt x="16115" y="7528"/>
                    <a:pt x="16217" y="6718"/>
                    <a:pt x="16037" y="5972"/>
                  </a:cubicBezTo>
                  <a:cubicBezTo>
                    <a:pt x="15704" y="4590"/>
                    <a:pt x="14281" y="3526"/>
                    <a:pt x="12797" y="3526"/>
                  </a:cubicBezTo>
                  <a:cubicBezTo>
                    <a:pt x="12746" y="3526"/>
                    <a:pt x="12695" y="3528"/>
                    <a:pt x="12643" y="3530"/>
                  </a:cubicBezTo>
                  <a:cubicBezTo>
                    <a:pt x="11766" y="3574"/>
                    <a:pt x="10948" y="3947"/>
                    <a:pt x="10112" y="4206"/>
                  </a:cubicBezTo>
                  <a:cubicBezTo>
                    <a:pt x="9649" y="4350"/>
                    <a:pt x="9150" y="4458"/>
                    <a:pt x="8665" y="4458"/>
                  </a:cubicBezTo>
                  <a:cubicBezTo>
                    <a:pt x="8274" y="4458"/>
                    <a:pt x="7893" y="4388"/>
                    <a:pt x="7547" y="4211"/>
                  </a:cubicBezTo>
                  <a:cubicBezTo>
                    <a:pt x="6313" y="3579"/>
                    <a:pt x="6122" y="1955"/>
                    <a:pt x="5177" y="970"/>
                  </a:cubicBezTo>
                  <a:cubicBezTo>
                    <a:pt x="4564" y="331"/>
                    <a:pt x="3642" y="0"/>
                    <a:pt x="2732" y="0"/>
                  </a:cubicBezTo>
                  <a:close/>
                </a:path>
              </a:pathLst>
            </a:custGeom>
            <a:solidFill>
              <a:srgbClr val="FFF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g120f3d9c4b6_0_3377"/>
            <p:cNvSpPr/>
            <p:nvPr/>
          </p:nvSpPr>
          <p:spPr>
            <a:xfrm>
              <a:off x="3011325" y="-40075"/>
              <a:ext cx="6132600" cy="5183700"/>
            </a:xfrm>
            <a:prstGeom prst="rect">
              <a:avLst/>
            </a:prstGeom>
            <a:solidFill>
              <a:srgbClr val="FFF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g120f3d9c4b6_0_3377"/>
          <p:cNvSpPr txBox="1">
            <a:spLocks noGrp="1"/>
          </p:cNvSpPr>
          <p:nvPr>
            <p:ph type="title"/>
          </p:nvPr>
        </p:nvSpPr>
        <p:spPr>
          <a:xfrm>
            <a:off x="2599800" y="557100"/>
            <a:ext cx="39444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5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5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7" name="Google Shape;17;p25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8" name="Google Shape;18;p2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SECTION_HEADER_2_2">
    <p:bg>
      <p:bgPr>
        <a:solidFill>
          <a:schemeClr val="accent2"/>
        </a:soli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20f3d9c4b6_0_3382"/>
          <p:cNvSpPr txBox="1">
            <a:spLocks noGrp="1"/>
          </p:cNvSpPr>
          <p:nvPr>
            <p:ph type="title"/>
          </p:nvPr>
        </p:nvSpPr>
        <p:spPr>
          <a:xfrm>
            <a:off x="2599800" y="557100"/>
            <a:ext cx="39444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26" name="Google Shape;426;g120f3d9c4b6_0_3382"/>
          <p:cNvSpPr txBox="1">
            <a:spLocks noGrp="1"/>
          </p:cNvSpPr>
          <p:nvPr>
            <p:ph type="title" idx="2"/>
          </p:nvPr>
        </p:nvSpPr>
        <p:spPr>
          <a:xfrm>
            <a:off x="1632301" y="3658664"/>
            <a:ext cx="16005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27" name="Google Shape;427;g120f3d9c4b6_0_3382"/>
          <p:cNvSpPr txBox="1">
            <a:spLocks noGrp="1"/>
          </p:cNvSpPr>
          <p:nvPr>
            <p:ph type="subTitle" idx="1"/>
          </p:nvPr>
        </p:nvSpPr>
        <p:spPr>
          <a:xfrm>
            <a:off x="1632301" y="3984592"/>
            <a:ext cx="16005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28" name="Google Shape;428;g120f3d9c4b6_0_3382"/>
          <p:cNvSpPr txBox="1">
            <a:spLocks noGrp="1"/>
          </p:cNvSpPr>
          <p:nvPr>
            <p:ph type="title" idx="3"/>
          </p:nvPr>
        </p:nvSpPr>
        <p:spPr>
          <a:xfrm>
            <a:off x="3771751" y="3658664"/>
            <a:ext cx="16005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29" name="Google Shape;429;g120f3d9c4b6_0_3382"/>
          <p:cNvSpPr txBox="1">
            <a:spLocks noGrp="1"/>
          </p:cNvSpPr>
          <p:nvPr>
            <p:ph type="subTitle" idx="4"/>
          </p:nvPr>
        </p:nvSpPr>
        <p:spPr>
          <a:xfrm>
            <a:off x="3771751" y="3984592"/>
            <a:ext cx="16005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30" name="Google Shape;430;g120f3d9c4b6_0_3382"/>
          <p:cNvSpPr txBox="1">
            <a:spLocks noGrp="1"/>
          </p:cNvSpPr>
          <p:nvPr>
            <p:ph type="title" idx="5"/>
          </p:nvPr>
        </p:nvSpPr>
        <p:spPr>
          <a:xfrm>
            <a:off x="5911201" y="3658664"/>
            <a:ext cx="16005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31" name="Google Shape;431;g120f3d9c4b6_0_3382"/>
          <p:cNvSpPr txBox="1">
            <a:spLocks noGrp="1"/>
          </p:cNvSpPr>
          <p:nvPr>
            <p:ph type="subTitle" idx="6"/>
          </p:nvPr>
        </p:nvSpPr>
        <p:spPr>
          <a:xfrm>
            <a:off x="5911201" y="3984592"/>
            <a:ext cx="16005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g120f3d9c4b6_0_3382"/>
          <p:cNvSpPr/>
          <p:nvPr/>
        </p:nvSpPr>
        <p:spPr>
          <a:xfrm rot="10800000">
            <a:off x="-868013" y="-79021"/>
            <a:ext cx="1875138" cy="5683496"/>
          </a:xfrm>
          <a:custGeom>
            <a:avLst/>
            <a:gdLst/>
            <a:ahLst/>
            <a:cxnLst/>
            <a:rect l="l" t="t" r="r" b="b"/>
            <a:pathLst>
              <a:path w="11450" h="19981" extrusionOk="0">
                <a:moveTo>
                  <a:pt x="9226" y="0"/>
                </a:moveTo>
                <a:cubicBezTo>
                  <a:pt x="8771" y="0"/>
                  <a:pt x="8313" y="83"/>
                  <a:pt x="7892" y="241"/>
                </a:cubicBezTo>
                <a:cubicBezTo>
                  <a:pt x="6691" y="691"/>
                  <a:pt x="5742" y="1633"/>
                  <a:pt x="4923" y="2621"/>
                </a:cubicBezTo>
                <a:cubicBezTo>
                  <a:pt x="4103" y="3609"/>
                  <a:pt x="3364" y="4676"/>
                  <a:pt x="2393" y="5515"/>
                </a:cubicBezTo>
                <a:cubicBezTo>
                  <a:pt x="1555" y="6240"/>
                  <a:pt x="492" y="6874"/>
                  <a:pt x="223" y="7948"/>
                </a:cubicBezTo>
                <a:cubicBezTo>
                  <a:pt x="1" y="8835"/>
                  <a:pt x="407" y="9755"/>
                  <a:pt x="899" y="10524"/>
                </a:cubicBezTo>
                <a:cubicBezTo>
                  <a:pt x="1392" y="11294"/>
                  <a:pt x="1992" y="12022"/>
                  <a:pt x="2231" y="12904"/>
                </a:cubicBezTo>
                <a:cubicBezTo>
                  <a:pt x="2460" y="13749"/>
                  <a:pt x="2330" y="14644"/>
                  <a:pt x="2185" y="15508"/>
                </a:cubicBezTo>
                <a:cubicBezTo>
                  <a:pt x="2040" y="16371"/>
                  <a:pt x="1883" y="17257"/>
                  <a:pt x="2058" y="18114"/>
                </a:cubicBezTo>
                <a:cubicBezTo>
                  <a:pt x="2234" y="18971"/>
                  <a:pt x="2830" y="19805"/>
                  <a:pt x="3688" y="19981"/>
                </a:cubicBezTo>
                <a:lnTo>
                  <a:pt x="11449" y="19981"/>
                </a:lnTo>
                <a:lnTo>
                  <a:pt x="11449" y="912"/>
                </a:lnTo>
                <a:cubicBezTo>
                  <a:pt x="10898" y="286"/>
                  <a:pt x="10069" y="0"/>
                  <a:pt x="92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g120f3d9c4b6_0_3382"/>
          <p:cNvSpPr/>
          <p:nvPr/>
        </p:nvSpPr>
        <p:spPr>
          <a:xfrm rot="-1874672">
            <a:off x="430914" y="4310496"/>
            <a:ext cx="525933" cy="363398"/>
          </a:xfrm>
          <a:custGeom>
            <a:avLst/>
            <a:gdLst/>
            <a:ahLst/>
            <a:cxnLst/>
            <a:rect l="l" t="t" r="r" b="b"/>
            <a:pathLst>
              <a:path w="11050" h="7540" extrusionOk="0">
                <a:moveTo>
                  <a:pt x="8100" y="1"/>
                </a:moveTo>
                <a:cubicBezTo>
                  <a:pt x="7014" y="1"/>
                  <a:pt x="5905" y="606"/>
                  <a:pt x="5031" y="1160"/>
                </a:cubicBezTo>
                <a:cubicBezTo>
                  <a:pt x="3844" y="1914"/>
                  <a:pt x="2717" y="2877"/>
                  <a:pt x="1780" y="3926"/>
                </a:cubicBezTo>
                <a:cubicBezTo>
                  <a:pt x="843" y="4976"/>
                  <a:pt x="104" y="6138"/>
                  <a:pt x="0" y="7540"/>
                </a:cubicBezTo>
                <a:cubicBezTo>
                  <a:pt x="770" y="6279"/>
                  <a:pt x="2034" y="5341"/>
                  <a:pt x="3063" y="4768"/>
                </a:cubicBezTo>
                <a:cubicBezTo>
                  <a:pt x="4091" y="4195"/>
                  <a:pt x="5290" y="3997"/>
                  <a:pt x="6467" y="3945"/>
                </a:cubicBezTo>
                <a:cubicBezTo>
                  <a:pt x="7009" y="3922"/>
                  <a:pt x="7653" y="3944"/>
                  <a:pt x="8195" y="3901"/>
                </a:cubicBezTo>
                <a:cubicBezTo>
                  <a:pt x="10050" y="3755"/>
                  <a:pt x="11050" y="1114"/>
                  <a:pt x="9194" y="238"/>
                </a:cubicBezTo>
                <a:cubicBezTo>
                  <a:pt x="8839" y="71"/>
                  <a:pt x="8471" y="1"/>
                  <a:pt x="810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g120f3d9c4b6_0_3382"/>
          <p:cNvSpPr/>
          <p:nvPr/>
        </p:nvSpPr>
        <p:spPr>
          <a:xfrm rot="10800000">
            <a:off x="389571" y="26684"/>
            <a:ext cx="315000" cy="1373745"/>
          </a:xfrm>
          <a:custGeom>
            <a:avLst/>
            <a:gdLst/>
            <a:ahLst/>
            <a:cxnLst/>
            <a:rect l="l" t="t" r="r" b="b"/>
            <a:pathLst>
              <a:path w="12600" h="52644" extrusionOk="0">
                <a:moveTo>
                  <a:pt x="12600" y="0"/>
                </a:moveTo>
                <a:cubicBezTo>
                  <a:pt x="-1037" y="11365"/>
                  <a:pt x="-3391" y="36763"/>
                  <a:pt x="4542" y="52644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5" name="Google Shape;435;g120f3d9c4b6_0_3382"/>
          <p:cNvSpPr/>
          <p:nvPr/>
        </p:nvSpPr>
        <p:spPr>
          <a:xfrm rot="9266388">
            <a:off x="57690" y="1201941"/>
            <a:ext cx="524124" cy="364595"/>
          </a:xfrm>
          <a:custGeom>
            <a:avLst/>
            <a:gdLst/>
            <a:ahLst/>
            <a:cxnLst/>
            <a:rect l="l" t="t" r="r" b="b"/>
            <a:pathLst>
              <a:path w="11050" h="7540" extrusionOk="0">
                <a:moveTo>
                  <a:pt x="8100" y="1"/>
                </a:moveTo>
                <a:cubicBezTo>
                  <a:pt x="7014" y="1"/>
                  <a:pt x="5905" y="606"/>
                  <a:pt x="5031" y="1160"/>
                </a:cubicBezTo>
                <a:cubicBezTo>
                  <a:pt x="3844" y="1914"/>
                  <a:pt x="2717" y="2877"/>
                  <a:pt x="1780" y="3926"/>
                </a:cubicBezTo>
                <a:cubicBezTo>
                  <a:pt x="843" y="4976"/>
                  <a:pt x="104" y="6138"/>
                  <a:pt x="0" y="7540"/>
                </a:cubicBezTo>
                <a:cubicBezTo>
                  <a:pt x="770" y="6279"/>
                  <a:pt x="2034" y="5341"/>
                  <a:pt x="3063" y="4768"/>
                </a:cubicBezTo>
                <a:cubicBezTo>
                  <a:pt x="4091" y="4195"/>
                  <a:pt x="5290" y="3997"/>
                  <a:pt x="6467" y="3945"/>
                </a:cubicBezTo>
                <a:cubicBezTo>
                  <a:pt x="7009" y="3922"/>
                  <a:pt x="7653" y="3944"/>
                  <a:pt x="8195" y="3901"/>
                </a:cubicBezTo>
                <a:cubicBezTo>
                  <a:pt x="10050" y="3755"/>
                  <a:pt x="11050" y="1114"/>
                  <a:pt x="9194" y="238"/>
                </a:cubicBezTo>
                <a:cubicBezTo>
                  <a:pt x="8839" y="71"/>
                  <a:pt x="8471" y="1"/>
                  <a:pt x="81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g120f3d9c4b6_0_3382"/>
          <p:cNvSpPr txBox="1">
            <a:spLocks noGrp="1"/>
          </p:cNvSpPr>
          <p:nvPr>
            <p:ph type="title" idx="7"/>
          </p:nvPr>
        </p:nvSpPr>
        <p:spPr>
          <a:xfrm>
            <a:off x="1632301" y="1967639"/>
            <a:ext cx="16005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37" name="Google Shape;437;g120f3d9c4b6_0_3382"/>
          <p:cNvSpPr txBox="1">
            <a:spLocks noGrp="1"/>
          </p:cNvSpPr>
          <p:nvPr>
            <p:ph type="subTitle" idx="8"/>
          </p:nvPr>
        </p:nvSpPr>
        <p:spPr>
          <a:xfrm>
            <a:off x="1632301" y="2293567"/>
            <a:ext cx="16005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38" name="Google Shape;438;g120f3d9c4b6_0_3382"/>
          <p:cNvSpPr txBox="1">
            <a:spLocks noGrp="1"/>
          </p:cNvSpPr>
          <p:nvPr>
            <p:ph type="title" idx="9"/>
          </p:nvPr>
        </p:nvSpPr>
        <p:spPr>
          <a:xfrm>
            <a:off x="3771751" y="1967639"/>
            <a:ext cx="16005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39" name="Google Shape;439;g120f3d9c4b6_0_3382"/>
          <p:cNvSpPr txBox="1">
            <a:spLocks noGrp="1"/>
          </p:cNvSpPr>
          <p:nvPr>
            <p:ph type="subTitle" idx="13"/>
          </p:nvPr>
        </p:nvSpPr>
        <p:spPr>
          <a:xfrm>
            <a:off x="3771751" y="2293567"/>
            <a:ext cx="16005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40" name="Google Shape;440;g120f3d9c4b6_0_3382"/>
          <p:cNvSpPr txBox="1">
            <a:spLocks noGrp="1"/>
          </p:cNvSpPr>
          <p:nvPr>
            <p:ph type="title" idx="14"/>
          </p:nvPr>
        </p:nvSpPr>
        <p:spPr>
          <a:xfrm>
            <a:off x="5911201" y="1967639"/>
            <a:ext cx="16005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41" name="Google Shape;441;g120f3d9c4b6_0_3382"/>
          <p:cNvSpPr txBox="1">
            <a:spLocks noGrp="1"/>
          </p:cNvSpPr>
          <p:nvPr>
            <p:ph type="subTitle" idx="15"/>
          </p:nvPr>
        </p:nvSpPr>
        <p:spPr>
          <a:xfrm>
            <a:off x="5911201" y="2293567"/>
            <a:ext cx="16005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SECTION_HEADER_2_2_1">
    <p:bg>
      <p:bgPr>
        <a:solidFill>
          <a:schemeClr val="accent2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20f3d9c4b6_0_3400"/>
          <p:cNvSpPr txBox="1">
            <a:spLocks noGrp="1"/>
          </p:cNvSpPr>
          <p:nvPr>
            <p:ph type="title"/>
          </p:nvPr>
        </p:nvSpPr>
        <p:spPr>
          <a:xfrm>
            <a:off x="2599800" y="557100"/>
            <a:ext cx="39444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44" name="Google Shape;444;g120f3d9c4b6_0_3400"/>
          <p:cNvSpPr txBox="1">
            <a:spLocks noGrp="1"/>
          </p:cNvSpPr>
          <p:nvPr>
            <p:ph type="title" idx="2"/>
          </p:nvPr>
        </p:nvSpPr>
        <p:spPr>
          <a:xfrm>
            <a:off x="1614537" y="2167850"/>
            <a:ext cx="20748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45" name="Google Shape;445;g120f3d9c4b6_0_3400"/>
          <p:cNvSpPr txBox="1">
            <a:spLocks noGrp="1"/>
          </p:cNvSpPr>
          <p:nvPr>
            <p:ph type="subTitle" idx="1"/>
          </p:nvPr>
        </p:nvSpPr>
        <p:spPr>
          <a:xfrm>
            <a:off x="1614538" y="2569974"/>
            <a:ext cx="2074800" cy="14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46" name="Google Shape;446;g120f3d9c4b6_0_3400"/>
          <p:cNvSpPr txBox="1">
            <a:spLocks noGrp="1"/>
          </p:cNvSpPr>
          <p:nvPr>
            <p:ph type="title" idx="3"/>
          </p:nvPr>
        </p:nvSpPr>
        <p:spPr>
          <a:xfrm>
            <a:off x="5454651" y="2167850"/>
            <a:ext cx="20748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47" name="Google Shape;447;g120f3d9c4b6_0_3400"/>
          <p:cNvSpPr txBox="1">
            <a:spLocks noGrp="1"/>
          </p:cNvSpPr>
          <p:nvPr>
            <p:ph type="subTitle" idx="4"/>
          </p:nvPr>
        </p:nvSpPr>
        <p:spPr>
          <a:xfrm>
            <a:off x="5454663" y="2569974"/>
            <a:ext cx="2074800" cy="14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">
  <p:cSld name="SECTION_HEADER_2_2_2">
    <p:bg>
      <p:bgPr>
        <a:solidFill>
          <a:schemeClr val="accent2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20f3d9c4b6_0_3406"/>
          <p:cNvSpPr txBox="1">
            <a:spLocks noGrp="1"/>
          </p:cNvSpPr>
          <p:nvPr>
            <p:ph type="title"/>
          </p:nvPr>
        </p:nvSpPr>
        <p:spPr>
          <a:xfrm>
            <a:off x="2599800" y="557100"/>
            <a:ext cx="39444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50" name="Google Shape;450;g120f3d9c4b6_0_3406"/>
          <p:cNvSpPr txBox="1">
            <a:spLocks noGrp="1"/>
          </p:cNvSpPr>
          <p:nvPr>
            <p:ph type="title" idx="2"/>
          </p:nvPr>
        </p:nvSpPr>
        <p:spPr>
          <a:xfrm>
            <a:off x="2083725" y="3569073"/>
            <a:ext cx="18555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51" name="Google Shape;451;g120f3d9c4b6_0_3406"/>
          <p:cNvSpPr txBox="1">
            <a:spLocks noGrp="1"/>
          </p:cNvSpPr>
          <p:nvPr>
            <p:ph type="subTitle" idx="1"/>
          </p:nvPr>
        </p:nvSpPr>
        <p:spPr>
          <a:xfrm>
            <a:off x="1923660" y="3894999"/>
            <a:ext cx="21756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g120f3d9c4b6_0_3406"/>
          <p:cNvSpPr txBox="1">
            <a:spLocks noGrp="1"/>
          </p:cNvSpPr>
          <p:nvPr>
            <p:ph type="title" idx="3"/>
          </p:nvPr>
        </p:nvSpPr>
        <p:spPr>
          <a:xfrm>
            <a:off x="5204776" y="3569073"/>
            <a:ext cx="18555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g120f3d9c4b6_0_3406"/>
          <p:cNvSpPr txBox="1">
            <a:spLocks noGrp="1"/>
          </p:cNvSpPr>
          <p:nvPr>
            <p:ph type="subTitle" idx="4"/>
          </p:nvPr>
        </p:nvSpPr>
        <p:spPr>
          <a:xfrm>
            <a:off x="5044726" y="3894999"/>
            <a:ext cx="21756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g120f3d9c4b6_0_3406"/>
          <p:cNvSpPr/>
          <p:nvPr/>
        </p:nvSpPr>
        <p:spPr>
          <a:xfrm>
            <a:off x="7874362" y="-333396"/>
            <a:ext cx="1875138" cy="5683496"/>
          </a:xfrm>
          <a:custGeom>
            <a:avLst/>
            <a:gdLst/>
            <a:ahLst/>
            <a:cxnLst/>
            <a:rect l="l" t="t" r="r" b="b"/>
            <a:pathLst>
              <a:path w="11450" h="19981" extrusionOk="0">
                <a:moveTo>
                  <a:pt x="9226" y="0"/>
                </a:moveTo>
                <a:cubicBezTo>
                  <a:pt x="8771" y="0"/>
                  <a:pt x="8313" y="83"/>
                  <a:pt x="7892" y="241"/>
                </a:cubicBezTo>
                <a:cubicBezTo>
                  <a:pt x="6691" y="691"/>
                  <a:pt x="5742" y="1633"/>
                  <a:pt x="4923" y="2621"/>
                </a:cubicBezTo>
                <a:cubicBezTo>
                  <a:pt x="4103" y="3609"/>
                  <a:pt x="3364" y="4676"/>
                  <a:pt x="2393" y="5515"/>
                </a:cubicBezTo>
                <a:cubicBezTo>
                  <a:pt x="1555" y="6240"/>
                  <a:pt x="492" y="6874"/>
                  <a:pt x="223" y="7948"/>
                </a:cubicBezTo>
                <a:cubicBezTo>
                  <a:pt x="1" y="8835"/>
                  <a:pt x="407" y="9755"/>
                  <a:pt x="899" y="10524"/>
                </a:cubicBezTo>
                <a:cubicBezTo>
                  <a:pt x="1392" y="11294"/>
                  <a:pt x="1992" y="12022"/>
                  <a:pt x="2231" y="12904"/>
                </a:cubicBezTo>
                <a:cubicBezTo>
                  <a:pt x="2460" y="13749"/>
                  <a:pt x="2330" y="14644"/>
                  <a:pt x="2185" y="15508"/>
                </a:cubicBezTo>
                <a:cubicBezTo>
                  <a:pt x="2040" y="16371"/>
                  <a:pt x="1883" y="17257"/>
                  <a:pt x="2058" y="18114"/>
                </a:cubicBezTo>
                <a:cubicBezTo>
                  <a:pt x="2234" y="18971"/>
                  <a:pt x="2830" y="19805"/>
                  <a:pt x="3688" y="19981"/>
                </a:cubicBezTo>
                <a:lnTo>
                  <a:pt x="11449" y="19981"/>
                </a:lnTo>
                <a:lnTo>
                  <a:pt x="11449" y="912"/>
                </a:lnTo>
                <a:cubicBezTo>
                  <a:pt x="10898" y="286"/>
                  <a:pt x="10069" y="0"/>
                  <a:pt x="92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g120f3d9c4b6_0_3406"/>
          <p:cNvSpPr/>
          <p:nvPr/>
        </p:nvSpPr>
        <p:spPr>
          <a:xfrm rot="8925328">
            <a:off x="8342716" y="4249224"/>
            <a:ext cx="525933" cy="363398"/>
          </a:xfrm>
          <a:custGeom>
            <a:avLst/>
            <a:gdLst/>
            <a:ahLst/>
            <a:cxnLst/>
            <a:rect l="l" t="t" r="r" b="b"/>
            <a:pathLst>
              <a:path w="11050" h="7540" extrusionOk="0">
                <a:moveTo>
                  <a:pt x="8100" y="1"/>
                </a:moveTo>
                <a:cubicBezTo>
                  <a:pt x="7014" y="1"/>
                  <a:pt x="5905" y="606"/>
                  <a:pt x="5031" y="1160"/>
                </a:cubicBezTo>
                <a:cubicBezTo>
                  <a:pt x="3844" y="1914"/>
                  <a:pt x="2717" y="2877"/>
                  <a:pt x="1780" y="3926"/>
                </a:cubicBezTo>
                <a:cubicBezTo>
                  <a:pt x="843" y="4976"/>
                  <a:pt x="104" y="6138"/>
                  <a:pt x="0" y="7540"/>
                </a:cubicBezTo>
                <a:cubicBezTo>
                  <a:pt x="770" y="6279"/>
                  <a:pt x="2034" y="5341"/>
                  <a:pt x="3063" y="4768"/>
                </a:cubicBezTo>
                <a:cubicBezTo>
                  <a:pt x="4091" y="4195"/>
                  <a:pt x="5290" y="3997"/>
                  <a:pt x="6467" y="3945"/>
                </a:cubicBezTo>
                <a:cubicBezTo>
                  <a:pt x="7009" y="3922"/>
                  <a:pt x="7653" y="3944"/>
                  <a:pt x="8195" y="3901"/>
                </a:cubicBezTo>
                <a:cubicBezTo>
                  <a:pt x="10050" y="3755"/>
                  <a:pt x="11050" y="1114"/>
                  <a:pt x="9194" y="238"/>
                </a:cubicBezTo>
                <a:cubicBezTo>
                  <a:pt x="8839" y="71"/>
                  <a:pt x="8471" y="1"/>
                  <a:pt x="81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g120f3d9c4b6_0_3406"/>
          <p:cNvSpPr/>
          <p:nvPr/>
        </p:nvSpPr>
        <p:spPr>
          <a:xfrm>
            <a:off x="8176916" y="3870651"/>
            <a:ext cx="315000" cy="1373745"/>
          </a:xfrm>
          <a:custGeom>
            <a:avLst/>
            <a:gdLst/>
            <a:ahLst/>
            <a:cxnLst/>
            <a:rect l="l" t="t" r="r" b="b"/>
            <a:pathLst>
              <a:path w="12600" h="52644" extrusionOk="0">
                <a:moveTo>
                  <a:pt x="12600" y="0"/>
                </a:moveTo>
                <a:cubicBezTo>
                  <a:pt x="-1037" y="11365"/>
                  <a:pt x="-3391" y="36763"/>
                  <a:pt x="4542" y="52644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7" name="Google Shape;457;g120f3d9c4b6_0_3406"/>
          <p:cNvSpPr/>
          <p:nvPr/>
        </p:nvSpPr>
        <p:spPr>
          <a:xfrm rot="-1533612">
            <a:off x="7921997" y="879693"/>
            <a:ext cx="524124" cy="364595"/>
          </a:xfrm>
          <a:custGeom>
            <a:avLst/>
            <a:gdLst/>
            <a:ahLst/>
            <a:cxnLst/>
            <a:rect l="l" t="t" r="r" b="b"/>
            <a:pathLst>
              <a:path w="11050" h="7540" extrusionOk="0">
                <a:moveTo>
                  <a:pt x="8100" y="1"/>
                </a:moveTo>
                <a:cubicBezTo>
                  <a:pt x="7014" y="1"/>
                  <a:pt x="5905" y="606"/>
                  <a:pt x="5031" y="1160"/>
                </a:cubicBezTo>
                <a:cubicBezTo>
                  <a:pt x="3844" y="1914"/>
                  <a:pt x="2717" y="2877"/>
                  <a:pt x="1780" y="3926"/>
                </a:cubicBezTo>
                <a:cubicBezTo>
                  <a:pt x="843" y="4976"/>
                  <a:pt x="104" y="6138"/>
                  <a:pt x="0" y="7540"/>
                </a:cubicBezTo>
                <a:cubicBezTo>
                  <a:pt x="770" y="6279"/>
                  <a:pt x="2034" y="5341"/>
                  <a:pt x="3063" y="4768"/>
                </a:cubicBezTo>
                <a:cubicBezTo>
                  <a:pt x="4091" y="4195"/>
                  <a:pt x="5290" y="3997"/>
                  <a:pt x="6467" y="3945"/>
                </a:cubicBezTo>
                <a:cubicBezTo>
                  <a:pt x="7009" y="3922"/>
                  <a:pt x="7653" y="3944"/>
                  <a:pt x="8195" y="3901"/>
                </a:cubicBezTo>
                <a:cubicBezTo>
                  <a:pt x="10050" y="3755"/>
                  <a:pt x="11050" y="1114"/>
                  <a:pt x="9194" y="238"/>
                </a:cubicBezTo>
                <a:cubicBezTo>
                  <a:pt x="8839" y="71"/>
                  <a:pt x="8471" y="1"/>
                  <a:pt x="810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g120f3d9c4b6_0_3406"/>
          <p:cNvSpPr txBox="1">
            <a:spLocks noGrp="1"/>
          </p:cNvSpPr>
          <p:nvPr>
            <p:ph type="title" idx="5"/>
          </p:nvPr>
        </p:nvSpPr>
        <p:spPr>
          <a:xfrm>
            <a:off x="2083725" y="1878050"/>
            <a:ext cx="18555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59" name="Google Shape;459;g120f3d9c4b6_0_3406"/>
          <p:cNvSpPr txBox="1">
            <a:spLocks noGrp="1"/>
          </p:cNvSpPr>
          <p:nvPr>
            <p:ph type="subTitle" idx="6"/>
          </p:nvPr>
        </p:nvSpPr>
        <p:spPr>
          <a:xfrm>
            <a:off x="1923660" y="2203975"/>
            <a:ext cx="21756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g120f3d9c4b6_0_3406"/>
          <p:cNvSpPr txBox="1">
            <a:spLocks noGrp="1"/>
          </p:cNvSpPr>
          <p:nvPr>
            <p:ph type="title" idx="7"/>
          </p:nvPr>
        </p:nvSpPr>
        <p:spPr>
          <a:xfrm>
            <a:off x="5204776" y="1878050"/>
            <a:ext cx="18555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61" name="Google Shape;461;g120f3d9c4b6_0_3406"/>
          <p:cNvSpPr txBox="1">
            <a:spLocks noGrp="1"/>
          </p:cNvSpPr>
          <p:nvPr>
            <p:ph type="subTitle" idx="8"/>
          </p:nvPr>
        </p:nvSpPr>
        <p:spPr>
          <a:xfrm>
            <a:off x="5044726" y="2203975"/>
            <a:ext cx="21756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62" name="Google Shape;462;g120f3d9c4b6_0_3406"/>
          <p:cNvSpPr/>
          <p:nvPr/>
        </p:nvSpPr>
        <p:spPr>
          <a:xfrm rot="-9822648">
            <a:off x="8693754" y="-390606"/>
            <a:ext cx="1407797" cy="1146766"/>
          </a:xfrm>
          <a:custGeom>
            <a:avLst/>
            <a:gdLst/>
            <a:ahLst/>
            <a:cxnLst/>
            <a:rect l="l" t="t" r="r" b="b"/>
            <a:pathLst>
              <a:path w="23207" h="18904" extrusionOk="0">
                <a:moveTo>
                  <a:pt x="19129" y="0"/>
                </a:moveTo>
                <a:cubicBezTo>
                  <a:pt x="17530" y="0"/>
                  <a:pt x="16039" y="1466"/>
                  <a:pt x="16207" y="4686"/>
                </a:cubicBezTo>
                <a:cubicBezTo>
                  <a:pt x="16207" y="4686"/>
                  <a:pt x="15391" y="1665"/>
                  <a:pt x="13196" y="1665"/>
                </a:cubicBezTo>
                <a:cubicBezTo>
                  <a:pt x="13057" y="1665"/>
                  <a:pt x="12913" y="1677"/>
                  <a:pt x="12763" y="1703"/>
                </a:cubicBezTo>
                <a:cubicBezTo>
                  <a:pt x="9670" y="2231"/>
                  <a:pt x="9911" y="7235"/>
                  <a:pt x="9911" y="7235"/>
                </a:cubicBezTo>
                <a:cubicBezTo>
                  <a:pt x="9911" y="7235"/>
                  <a:pt x="7455" y="2188"/>
                  <a:pt x="4557" y="1731"/>
                </a:cubicBezTo>
                <a:cubicBezTo>
                  <a:pt x="4388" y="1704"/>
                  <a:pt x="4223" y="1691"/>
                  <a:pt x="4063" y="1691"/>
                </a:cubicBezTo>
                <a:cubicBezTo>
                  <a:pt x="1463" y="1691"/>
                  <a:pt x="1" y="5118"/>
                  <a:pt x="2544" y="9449"/>
                </a:cubicBezTo>
                <a:cubicBezTo>
                  <a:pt x="5194" y="13965"/>
                  <a:pt x="11862" y="18903"/>
                  <a:pt x="14901" y="18903"/>
                </a:cubicBezTo>
                <a:cubicBezTo>
                  <a:pt x="14959" y="18903"/>
                  <a:pt x="15014" y="18902"/>
                  <a:pt x="15069" y="18898"/>
                </a:cubicBezTo>
                <a:cubicBezTo>
                  <a:pt x="19465" y="18616"/>
                  <a:pt x="23207" y="9453"/>
                  <a:pt x="22701" y="4139"/>
                </a:cubicBezTo>
                <a:cubicBezTo>
                  <a:pt x="22447" y="1477"/>
                  <a:pt x="20734" y="0"/>
                  <a:pt x="1912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3" name="Google Shape;463;g120f3d9c4b6_0_3406"/>
          <p:cNvGrpSpPr/>
          <p:nvPr/>
        </p:nvGrpSpPr>
        <p:grpSpPr>
          <a:xfrm rot="1052782">
            <a:off x="54016" y="2346469"/>
            <a:ext cx="1874962" cy="3010820"/>
            <a:chOff x="1760455" y="-1283644"/>
            <a:chExt cx="1093344" cy="1755695"/>
          </a:xfrm>
        </p:grpSpPr>
        <p:sp>
          <p:nvSpPr>
            <p:cNvPr id="464" name="Google Shape;464;g120f3d9c4b6_0_3406"/>
            <p:cNvSpPr/>
            <p:nvPr/>
          </p:nvSpPr>
          <p:spPr>
            <a:xfrm>
              <a:off x="1760455" y="-1283644"/>
              <a:ext cx="1093344" cy="1755695"/>
            </a:xfrm>
            <a:custGeom>
              <a:avLst/>
              <a:gdLst/>
              <a:ahLst/>
              <a:cxnLst/>
              <a:rect l="l" t="t" r="r" b="b"/>
              <a:pathLst>
                <a:path w="29500" h="47368" extrusionOk="0">
                  <a:moveTo>
                    <a:pt x="6525" y="0"/>
                  </a:moveTo>
                  <a:cubicBezTo>
                    <a:pt x="4147" y="0"/>
                    <a:pt x="1651" y="1871"/>
                    <a:pt x="1054" y="4056"/>
                  </a:cubicBezTo>
                  <a:cubicBezTo>
                    <a:pt x="166" y="7309"/>
                    <a:pt x="3033" y="10140"/>
                    <a:pt x="3955" y="13055"/>
                  </a:cubicBezTo>
                  <a:cubicBezTo>
                    <a:pt x="4182" y="13777"/>
                    <a:pt x="4317" y="14561"/>
                    <a:pt x="4115" y="15291"/>
                  </a:cubicBezTo>
                  <a:cubicBezTo>
                    <a:pt x="3328" y="18137"/>
                    <a:pt x="1" y="19216"/>
                    <a:pt x="1705" y="22706"/>
                  </a:cubicBezTo>
                  <a:cubicBezTo>
                    <a:pt x="3983" y="27371"/>
                    <a:pt x="8912" y="29957"/>
                    <a:pt x="12451" y="33626"/>
                  </a:cubicBezTo>
                  <a:cubicBezTo>
                    <a:pt x="16276" y="37589"/>
                    <a:pt x="16957" y="43409"/>
                    <a:pt x="20715" y="47367"/>
                  </a:cubicBezTo>
                  <a:lnTo>
                    <a:pt x="24811" y="47053"/>
                  </a:lnTo>
                  <a:cubicBezTo>
                    <a:pt x="21939" y="39311"/>
                    <a:pt x="29500" y="28422"/>
                    <a:pt x="21990" y="22294"/>
                  </a:cubicBezTo>
                  <a:cubicBezTo>
                    <a:pt x="19362" y="20148"/>
                    <a:pt x="16226" y="18534"/>
                    <a:pt x="14001" y="15922"/>
                  </a:cubicBezTo>
                  <a:cubicBezTo>
                    <a:pt x="12083" y="13671"/>
                    <a:pt x="11170" y="10878"/>
                    <a:pt x="10700" y="8002"/>
                  </a:cubicBezTo>
                  <a:cubicBezTo>
                    <a:pt x="10327" y="5716"/>
                    <a:pt x="10804" y="1609"/>
                    <a:pt x="8291" y="392"/>
                  </a:cubicBezTo>
                  <a:cubicBezTo>
                    <a:pt x="7733" y="122"/>
                    <a:pt x="7133" y="0"/>
                    <a:pt x="6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g120f3d9c4b6_0_3406"/>
            <p:cNvSpPr/>
            <p:nvPr/>
          </p:nvSpPr>
          <p:spPr>
            <a:xfrm>
              <a:off x="2009033" y="-1103397"/>
              <a:ext cx="557198" cy="1500465"/>
            </a:xfrm>
            <a:custGeom>
              <a:avLst/>
              <a:gdLst/>
              <a:ahLst/>
              <a:cxnLst/>
              <a:rect l="l" t="t" r="r" b="b"/>
              <a:pathLst>
                <a:path w="15034" h="40482" extrusionOk="0">
                  <a:moveTo>
                    <a:pt x="73" y="0"/>
                  </a:moveTo>
                  <a:cubicBezTo>
                    <a:pt x="35" y="0"/>
                    <a:pt x="0" y="24"/>
                    <a:pt x="3" y="73"/>
                  </a:cubicBezTo>
                  <a:cubicBezTo>
                    <a:pt x="222" y="3423"/>
                    <a:pt x="456" y="6830"/>
                    <a:pt x="1790" y="9956"/>
                  </a:cubicBezTo>
                  <a:cubicBezTo>
                    <a:pt x="3195" y="13246"/>
                    <a:pt x="5489" y="16151"/>
                    <a:pt x="7200" y="19288"/>
                  </a:cubicBezTo>
                  <a:cubicBezTo>
                    <a:pt x="8976" y="22544"/>
                    <a:pt x="10520" y="25922"/>
                    <a:pt x="11821" y="29395"/>
                  </a:cubicBezTo>
                  <a:cubicBezTo>
                    <a:pt x="13139" y="32912"/>
                    <a:pt x="14439" y="36599"/>
                    <a:pt x="14784" y="40362"/>
                  </a:cubicBezTo>
                  <a:cubicBezTo>
                    <a:pt x="14790" y="40441"/>
                    <a:pt x="14854" y="40481"/>
                    <a:pt x="14916" y="40481"/>
                  </a:cubicBezTo>
                  <a:cubicBezTo>
                    <a:pt x="14976" y="40481"/>
                    <a:pt x="15033" y="40442"/>
                    <a:pt x="15031" y="40362"/>
                  </a:cubicBezTo>
                  <a:cubicBezTo>
                    <a:pt x="14950" y="36842"/>
                    <a:pt x="13691" y="33390"/>
                    <a:pt x="12486" y="30116"/>
                  </a:cubicBezTo>
                  <a:cubicBezTo>
                    <a:pt x="11293" y="26881"/>
                    <a:pt x="9897" y="23727"/>
                    <a:pt x="8305" y="20670"/>
                  </a:cubicBezTo>
                  <a:cubicBezTo>
                    <a:pt x="6642" y="17472"/>
                    <a:pt x="4566" y="14541"/>
                    <a:pt x="2821" y="11397"/>
                  </a:cubicBezTo>
                  <a:cubicBezTo>
                    <a:pt x="883" y="7902"/>
                    <a:pt x="477" y="3988"/>
                    <a:pt x="154" y="73"/>
                  </a:cubicBezTo>
                  <a:cubicBezTo>
                    <a:pt x="150" y="25"/>
                    <a:pt x="110" y="0"/>
                    <a:pt x="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g120f3d9c4b6_0_3406"/>
            <p:cNvSpPr/>
            <p:nvPr/>
          </p:nvSpPr>
          <p:spPr>
            <a:xfrm>
              <a:off x="1863044" y="-653687"/>
              <a:ext cx="437856" cy="270463"/>
            </a:xfrm>
            <a:custGeom>
              <a:avLst/>
              <a:gdLst/>
              <a:ahLst/>
              <a:cxnLst/>
              <a:rect l="l" t="t" r="r" b="b"/>
              <a:pathLst>
                <a:path w="11814" h="7297" extrusionOk="0">
                  <a:moveTo>
                    <a:pt x="131" y="0"/>
                  </a:moveTo>
                  <a:cubicBezTo>
                    <a:pt x="53" y="0"/>
                    <a:pt x="1" y="111"/>
                    <a:pt x="84" y="155"/>
                  </a:cubicBezTo>
                  <a:cubicBezTo>
                    <a:pt x="4109" y="2290"/>
                    <a:pt x="7787" y="4837"/>
                    <a:pt x="11616" y="7282"/>
                  </a:cubicBezTo>
                  <a:cubicBezTo>
                    <a:pt x="11632" y="7292"/>
                    <a:pt x="11648" y="7297"/>
                    <a:pt x="11664" y="7297"/>
                  </a:cubicBezTo>
                  <a:cubicBezTo>
                    <a:pt x="11744" y="7297"/>
                    <a:pt x="11813" y="7185"/>
                    <a:pt x="11739" y="7122"/>
                  </a:cubicBezTo>
                  <a:cubicBezTo>
                    <a:pt x="8302" y="4240"/>
                    <a:pt x="4183" y="1975"/>
                    <a:pt x="170" y="9"/>
                  </a:cubicBezTo>
                  <a:cubicBezTo>
                    <a:pt x="157" y="3"/>
                    <a:pt x="144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g120f3d9c4b6_0_3406"/>
            <p:cNvSpPr/>
            <p:nvPr/>
          </p:nvSpPr>
          <p:spPr>
            <a:xfrm>
              <a:off x="1870197" y="-356463"/>
              <a:ext cx="490782" cy="160714"/>
            </a:xfrm>
            <a:custGeom>
              <a:avLst/>
              <a:gdLst/>
              <a:ahLst/>
              <a:cxnLst/>
              <a:rect l="l" t="t" r="r" b="b"/>
              <a:pathLst>
                <a:path w="13242" h="4336" extrusionOk="0">
                  <a:moveTo>
                    <a:pt x="87" y="1"/>
                  </a:moveTo>
                  <a:cubicBezTo>
                    <a:pt x="13" y="1"/>
                    <a:pt x="0" y="121"/>
                    <a:pt x="74" y="138"/>
                  </a:cubicBezTo>
                  <a:cubicBezTo>
                    <a:pt x="2297" y="675"/>
                    <a:pt x="4521" y="1068"/>
                    <a:pt x="6706" y="1772"/>
                  </a:cubicBezTo>
                  <a:cubicBezTo>
                    <a:pt x="8889" y="2476"/>
                    <a:pt x="10931" y="3444"/>
                    <a:pt x="13041" y="4326"/>
                  </a:cubicBezTo>
                  <a:cubicBezTo>
                    <a:pt x="13056" y="4332"/>
                    <a:pt x="13070" y="4335"/>
                    <a:pt x="13083" y="4335"/>
                  </a:cubicBezTo>
                  <a:cubicBezTo>
                    <a:pt x="13188" y="4335"/>
                    <a:pt x="13241" y="4160"/>
                    <a:pt x="13135" y="4099"/>
                  </a:cubicBezTo>
                  <a:cubicBezTo>
                    <a:pt x="11176" y="2968"/>
                    <a:pt x="8933" y="2171"/>
                    <a:pt x="6782" y="1495"/>
                  </a:cubicBezTo>
                  <a:cubicBezTo>
                    <a:pt x="4631" y="817"/>
                    <a:pt x="2347" y="178"/>
                    <a:pt x="92" y="1"/>
                  </a:cubicBezTo>
                  <a:cubicBezTo>
                    <a:pt x="90" y="1"/>
                    <a:pt x="89" y="1"/>
                    <a:pt x="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g120f3d9c4b6_0_3406"/>
            <p:cNvSpPr/>
            <p:nvPr/>
          </p:nvSpPr>
          <p:spPr>
            <a:xfrm>
              <a:off x="2386922" y="-529668"/>
              <a:ext cx="73606" cy="302784"/>
            </a:xfrm>
            <a:custGeom>
              <a:avLst/>
              <a:gdLst/>
              <a:ahLst/>
              <a:cxnLst/>
              <a:rect l="l" t="t" r="r" b="b"/>
              <a:pathLst>
                <a:path w="1986" h="8169" extrusionOk="0">
                  <a:moveTo>
                    <a:pt x="1919" y="0"/>
                  </a:moveTo>
                  <a:cubicBezTo>
                    <a:pt x="1893" y="0"/>
                    <a:pt x="1868" y="14"/>
                    <a:pt x="1863" y="43"/>
                  </a:cubicBezTo>
                  <a:cubicBezTo>
                    <a:pt x="1394" y="2764"/>
                    <a:pt x="539" y="5383"/>
                    <a:pt x="11" y="8080"/>
                  </a:cubicBezTo>
                  <a:cubicBezTo>
                    <a:pt x="1" y="8127"/>
                    <a:pt x="45" y="8168"/>
                    <a:pt x="85" y="8168"/>
                  </a:cubicBezTo>
                  <a:cubicBezTo>
                    <a:pt x="105" y="8168"/>
                    <a:pt x="124" y="8158"/>
                    <a:pt x="134" y="8133"/>
                  </a:cubicBezTo>
                  <a:cubicBezTo>
                    <a:pt x="1212" y="5644"/>
                    <a:pt x="1634" y="2732"/>
                    <a:pt x="1981" y="59"/>
                  </a:cubicBezTo>
                  <a:cubicBezTo>
                    <a:pt x="1986" y="22"/>
                    <a:pt x="1952" y="0"/>
                    <a:pt x="19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g120f3d9c4b6_0_3406"/>
            <p:cNvSpPr/>
            <p:nvPr/>
          </p:nvSpPr>
          <p:spPr>
            <a:xfrm>
              <a:off x="2400895" y="-410800"/>
              <a:ext cx="97919" cy="282213"/>
            </a:xfrm>
            <a:custGeom>
              <a:avLst/>
              <a:gdLst/>
              <a:ahLst/>
              <a:cxnLst/>
              <a:rect l="l" t="t" r="r" b="b"/>
              <a:pathLst>
                <a:path w="2642" h="7614" extrusionOk="0">
                  <a:moveTo>
                    <a:pt x="2443" y="0"/>
                  </a:moveTo>
                  <a:cubicBezTo>
                    <a:pt x="2378" y="0"/>
                    <a:pt x="2313" y="35"/>
                    <a:pt x="2288" y="115"/>
                  </a:cubicBezTo>
                  <a:cubicBezTo>
                    <a:pt x="1513" y="2555"/>
                    <a:pt x="593" y="4996"/>
                    <a:pt x="18" y="7493"/>
                  </a:cubicBezTo>
                  <a:cubicBezTo>
                    <a:pt x="0" y="7569"/>
                    <a:pt x="55" y="7614"/>
                    <a:pt x="112" y="7614"/>
                  </a:cubicBezTo>
                  <a:cubicBezTo>
                    <a:pt x="151" y="7614"/>
                    <a:pt x="191" y="7593"/>
                    <a:pt x="210" y="7546"/>
                  </a:cubicBezTo>
                  <a:cubicBezTo>
                    <a:pt x="1176" y="5171"/>
                    <a:pt x="1831" y="2645"/>
                    <a:pt x="2603" y="201"/>
                  </a:cubicBezTo>
                  <a:cubicBezTo>
                    <a:pt x="2641" y="80"/>
                    <a:pt x="2542" y="0"/>
                    <a:pt x="24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g120f3d9c4b6_0_3406"/>
            <p:cNvSpPr/>
            <p:nvPr/>
          </p:nvSpPr>
          <p:spPr>
            <a:xfrm>
              <a:off x="2282184" y="11333"/>
              <a:ext cx="236718" cy="141255"/>
            </a:xfrm>
            <a:custGeom>
              <a:avLst/>
              <a:gdLst/>
              <a:ahLst/>
              <a:cxnLst/>
              <a:rect l="l" t="t" r="r" b="b"/>
              <a:pathLst>
                <a:path w="6387" h="3811" extrusionOk="0">
                  <a:moveTo>
                    <a:pt x="146" y="0"/>
                  </a:moveTo>
                  <a:cubicBezTo>
                    <a:pt x="35" y="0"/>
                    <a:pt x="0" y="182"/>
                    <a:pt x="123" y="224"/>
                  </a:cubicBezTo>
                  <a:lnTo>
                    <a:pt x="124" y="224"/>
                  </a:lnTo>
                  <a:cubicBezTo>
                    <a:pt x="2477" y="1022"/>
                    <a:pt x="4267" y="2351"/>
                    <a:pt x="6242" y="3796"/>
                  </a:cubicBezTo>
                  <a:cubicBezTo>
                    <a:pt x="6256" y="3806"/>
                    <a:pt x="6271" y="3811"/>
                    <a:pt x="6284" y="3811"/>
                  </a:cubicBezTo>
                  <a:cubicBezTo>
                    <a:pt x="6344" y="3811"/>
                    <a:pt x="6387" y="3721"/>
                    <a:pt x="6340" y="3669"/>
                  </a:cubicBezTo>
                  <a:cubicBezTo>
                    <a:pt x="4785" y="1874"/>
                    <a:pt x="2406" y="729"/>
                    <a:pt x="184" y="7"/>
                  </a:cubicBezTo>
                  <a:cubicBezTo>
                    <a:pt x="170" y="2"/>
                    <a:pt x="158" y="0"/>
                    <a:pt x="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g120f3d9c4b6_0_3406"/>
            <p:cNvSpPr/>
            <p:nvPr/>
          </p:nvSpPr>
          <p:spPr>
            <a:xfrm>
              <a:off x="2552703" y="-206202"/>
              <a:ext cx="112633" cy="344408"/>
            </a:xfrm>
            <a:custGeom>
              <a:avLst/>
              <a:gdLst/>
              <a:ahLst/>
              <a:cxnLst/>
              <a:rect l="l" t="t" r="r" b="b"/>
              <a:pathLst>
                <a:path w="3039" h="9292" extrusionOk="0">
                  <a:moveTo>
                    <a:pt x="2910" y="1"/>
                  </a:moveTo>
                  <a:cubicBezTo>
                    <a:pt x="2868" y="1"/>
                    <a:pt x="2825" y="23"/>
                    <a:pt x="2808" y="75"/>
                  </a:cubicBezTo>
                  <a:lnTo>
                    <a:pt x="2807" y="75"/>
                  </a:lnTo>
                  <a:cubicBezTo>
                    <a:pt x="1789" y="3051"/>
                    <a:pt x="701" y="6073"/>
                    <a:pt x="20" y="9149"/>
                  </a:cubicBezTo>
                  <a:cubicBezTo>
                    <a:pt x="1" y="9237"/>
                    <a:pt x="67" y="9292"/>
                    <a:pt x="134" y="9292"/>
                  </a:cubicBezTo>
                  <a:cubicBezTo>
                    <a:pt x="179" y="9292"/>
                    <a:pt x="224" y="9267"/>
                    <a:pt x="245" y="9210"/>
                  </a:cubicBezTo>
                  <a:cubicBezTo>
                    <a:pt x="1311" y="6240"/>
                    <a:pt x="2093" y="3150"/>
                    <a:pt x="3014" y="132"/>
                  </a:cubicBezTo>
                  <a:cubicBezTo>
                    <a:pt x="3038" y="52"/>
                    <a:pt x="2974" y="1"/>
                    <a:pt x="29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IG NUMBERS">
  <p:cSld name="SECTION_HEADER_2_2_2_1">
    <p:bg>
      <p:bgPr>
        <a:solidFill>
          <a:schemeClr val="accent2"/>
        </a:soli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120f3d9c4b6_0_3430"/>
          <p:cNvSpPr/>
          <p:nvPr/>
        </p:nvSpPr>
        <p:spPr>
          <a:xfrm>
            <a:off x="-1244575" y="0"/>
            <a:ext cx="3944389" cy="5537162"/>
          </a:xfrm>
          <a:custGeom>
            <a:avLst/>
            <a:gdLst/>
            <a:ahLst/>
            <a:cxnLst/>
            <a:rect l="l" t="t" r="r" b="b"/>
            <a:pathLst>
              <a:path w="14729" h="17430" extrusionOk="0">
                <a:moveTo>
                  <a:pt x="0" y="0"/>
                </a:moveTo>
                <a:lnTo>
                  <a:pt x="0" y="17429"/>
                </a:lnTo>
                <a:cubicBezTo>
                  <a:pt x="557" y="16707"/>
                  <a:pt x="1581" y="16522"/>
                  <a:pt x="2507" y="16452"/>
                </a:cubicBezTo>
                <a:cubicBezTo>
                  <a:pt x="3434" y="16381"/>
                  <a:pt x="4435" y="16347"/>
                  <a:pt x="5165" y="15790"/>
                </a:cubicBezTo>
                <a:cubicBezTo>
                  <a:pt x="6137" y="15051"/>
                  <a:pt x="6343" y="13595"/>
                  <a:pt x="7391" y="12963"/>
                </a:cubicBezTo>
                <a:cubicBezTo>
                  <a:pt x="7864" y="12678"/>
                  <a:pt x="8419" y="12614"/>
                  <a:pt x="8985" y="12614"/>
                </a:cubicBezTo>
                <a:cubicBezTo>
                  <a:pt x="9304" y="12614"/>
                  <a:pt x="9628" y="12634"/>
                  <a:pt x="9942" y="12646"/>
                </a:cubicBezTo>
                <a:cubicBezTo>
                  <a:pt x="10032" y="12650"/>
                  <a:pt x="10123" y="12652"/>
                  <a:pt x="10215" y="12652"/>
                </a:cubicBezTo>
                <a:cubicBezTo>
                  <a:pt x="11012" y="12652"/>
                  <a:pt x="11862" y="12505"/>
                  <a:pt x="12329" y="11897"/>
                </a:cubicBezTo>
                <a:cubicBezTo>
                  <a:pt x="12755" y="11344"/>
                  <a:pt x="12722" y="10580"/>
                  <a:pt x="12577" y="9906"/>
                </a:cubicBezTo>
                <a:cubicBezTo>
                  <a:pt x="12433" y="9231"/>
                  <a:pt x="12195" y="8554"/>
                  <a:pt x="12275" y="7869"/>
                </a:cubicBezTo>
                <a:cubicBezTo>
                  <a:pt x="12375" y="7015"/>
                  <a:pt x="12952" y="6287"/>
                  <a:pt x="13189" y="5459"/>
                </a:cubicBezTo>
                <a:cubicBezTo>
                  <a:pt x="13465" y="4493"/>
                  <a:pt x="13260" y="3468"/>
                  <a:pt x="13301" y="2466"/>
                </a:cubicBezTo>
                <a:cubicBezTo>
                  <a:pt x="13341" y="1464"/>
                  <a:pt x="13756" y="337"/>
                  <a:pt x="1472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g120f3d9c4b6_0_3430"/>
          <p:cNvSpPr txBox="1">
            <a:spLocks noGrp="1"/>
          </p:cNvSpPr>
          <p:nvPr>
            <p:ph type="title"/>
          </p:nvPr>
        </p:nvSpPr>
        <p:spPr>
          <a:xfrm>
            <a:off x="2599800" y="557100"/>
            <a:ext cx="39444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75" name="Google Shape;475;g120f3d9c4b6_0_3430"/>
          <p:cNvSpPr txBox="1">
            <a:spLocks noGrp="1"/>
          </p:cNvSpPr>
          <p:nvPr>
            <p:ph type="subTitle" idx="1"/>
          </p:nvPr>
        </p:nvSpPr>
        <p:spPr>
          <a:xfrm>
            <a:off x="2967900" y="2232175"/>
            <a:ext cx="32082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76" name="Google Shape;476;g120f3d9c4b6_0_3430"/>
          <p:cNvSpPr txBox="1">
            <a:spLocks noGrp="1"/>
          </p:cNvSpPr>
          <p:nvPr>
            <p:ph type="title" idx="2" hasCustomPrompt="1"/>
          </p:nvPr>
        </p:nvSpPr>
        <p:spPr>
          <a:xfrm>
            <a:off x="2529150" y="1427375"/>
            <a:ext cx="4085700" cy="6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  <a:defRPr sz="6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  <a:defRPr sz="6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  <a:defRPr sz="6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  <a:defRPr sz="6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  <a:defRPr sz="6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  <a:defRPr sz="6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  <a:defRPr sz="6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  <a:defRPr sz="6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  <a:defRPr sz="6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7" name="Google Shape;477;g120f3d9c4b6_0_3430"/>
          <p:cNvSpPr txBox="1">
            <a:spLocks noGrp="1"/>
          </p:cNvSpPr>
          <p:nvPr>
            <p:ph type="subTitle" idx="3"/>
          </p:nvPr>
        </p:nvSpPr>
        <p:spPr>
          <a:xfrm>
            <a:off x="2967900" y="4009975"/>
            <a:ext cx="32082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g120f3d9c4b6_0_3430"/>
          <p:cNvSpPr txBox="1">
            <a:spLocks noGrp="1"/>
          </p:cNvSpPr>
          <p:nvPr>
            <p:ph type="title" idx="4" hasCustomPrompt="1"/>
          </p:nvPr>
        </p:nvSpPr>
        <p:spPr>
          <a:xfrm>
            <a:off x="2529150" y="3205175"/>
            <a:ext cx="4085700" cy="6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  <a:defRPr sz="6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  <a:defRPr sz="6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  <a:defRPr sz="6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  <a:defRPr sz="6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  <a:defRPr sz="6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  <a:defRPr sz="6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  <a:defRPr sz="6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  <a:defRPr sz="6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  <a:defRPr sz="6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9" name="Google Shape;479;g120f3d9c4b6_0_3430"/>
          <p:cNvSpPr/>
          <p:nvPr/>
        </p:nvSpPr>
        <p:spPr>
          <a:xfrm rot="-9822648">
            <a:off x="-479572" y="-390606"/>
            <a:ext cx="1407797" cy="1146766"/>
          </a:xfrm>
          <a:custGeom>
            <a:avLst/>
            <a:gdLst/>
            <a:ahLst/>
            <a:cxnLst/>
            <a:rect l="l" t="t" r="r" b="b"/>
            <a:pathLst>
              <a:path w="23207" h="18904" extrusionOk="0">
                <a:moveTo>
                  <a:pt x="19129" y="0"/>
                </a:moveTo>
                <a:cubicBezTo>
                  <a:pt x="17530" y="0"/>
                  <a:pt x="16039" y="1466"/>
                  <a:pt x="16207" y="4686"/>
                </a:cubicBezTo>
                <a:cubicBezTo>
                  <a:pt x="16207" y="4686"/>
                  <a:pt x="15391" y="1665"/>
                  <a:pt x="13196" y="1665"/>
                </a:cubicBezTo>
                <a:cubicBezTo>
                  <a:pt x="13057" y="1665"/>
                  <a:pt x="12913" y="1677"/>
                  <a:pt x="12763" y="1703"/>
                </a:cubicBezTo>
                <a:cubicBezTo>
                  <a:pt x="9670" y="2231"/>
                  <a:pt x="9911" y="7235"/>
                  <a:pt x="9911" y="7235"/>
                </a:cubicBezTo>
                <a:cubicBezTo>
                  <a:pt x="9911" y="7235"/>
                  <a:pt x="7455" y="2188"/>
                  <a:pt x="4557" y="1731"/>
                </a:cubicBezTo>
                <a:cubicBezTo>
                  <a:pt x="4388" y="1704"/>
                  <a:pt x="4223" y="1691"/>
                  <a:pt x="4063" y="1691"/>
                </a:cubicBezTo>
                <a:cubicBezTo>
                  <a:pt x="1463" y="1691"/>
                  <a:pt x="1" y="5118"/>
                  <a:pt x="2544" y="9449"/>
                </a:cubicBezTo>
                <a:cubicBezTo>
                  <a:pt x="5194" y="13965"/>
                  <a:pt x="11862" y="18903"/>
                  <a:pt x="14901" y="18903"/>
                </a:cubicBezTo>
                <a:cubicBezTo>
                  <a:pt x="14959" y="18903"/>
                  <a:pt x="15014" y="18902"/>
                  <a:pt x="15069" y="18898"/>
                </a:cubicBezTo>
                <a:cubicBezTo>
                  <a:pt x="19465" y="18616"/>
                  <a:pt x="23207" y="9453"/>
                  <a:pt x="22701" y="4139"/>
                </a:cubicBezTo>
                <a:cubicBezTo>
                  <a:pt x="22447" y="1477"/>
                  <a:pt x="20734" y="0"/>
                  <a:pt x="1912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SECTION_HEADER_2_1_2">
    <p:bg>
      <p:bgPr>
        <a:solidFill>
          <a:schemeClr val="accent2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20f3d9c4b6_0_3438"/>
          <p:cNvSpPr txBox="1">
            <a:spLocks noGrp="1"/>
          </p:cNvSpPr>
          <p:nvPr>
            <p:ph type="title"/>
          </p:nvPr>
        </p:nvSpPr>
        <p:spPr>
          <a:xfrm>
            <a:off x="2599800" y="557100"/>
            <a:ext cx="39444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g120f3d9c4b6_0_3438"/>
          <p:cNvSpPr/>
          <p:nvPr/>
        </p:nvSpPr>
        <p:spPr>
          <a:xfrm rot="-299203" flipH="1">
            <a:off x="4165118" y="271976"/>
            <a:ext cx="7377213" cy="5258786"/>
          </a:xfrm>
          <a:custGeom>
            <a:avLst/>
            <a:gdLst/>
            <a:ahLst/>
            <a:cxnLst/>
            <a:rect l="l" t="t" r="r" b="b"/>
            <a:pathLst>
              <a:path w="45674" h="33169" extrusionOk="0">
                <a:moveTo>
                  <a:pt x="30337" y="1"/>
                </a:moveTo>
                <a:cubicBezTo>
                  <a:pt x="26083" y="1"/>
                  <a:pt x="27080" y="4218"/>
                  <a:pt x="24071" y="5159"/>
                </a:cubicBezTo>
                <a:cubicBezTo>
                  <a:pt x="23601" y="5306"/>
                  <a:pt x="23184" y="5368"/>
                  <a:pt x="22798" y="5368"/>
                </a:cubicBezTo>
                <a:cubicBezTo>
                  <a:pt x="20637" y="5368"/>
                  <a:pt x="19453" y="3411"/>
                  <a:pt x="15335" y="3411"/>
                </a:cubicBezTo>
                <a:cubicBezTo>
                  <a:pt x="10482" y="3411"/>
                  <a:pt x="8930" y="6129"/>
                  <a:pt x="8638" y="10303"/>
                </a:cubicBezTo>
                <a:cubicBezTo>
                  <a:pt x="8347" y="14476"/>
                  <a:pt x="6600" y="17194"/>
                  <a:pt x="3300" y="20301"/>
                </a:cubicBezTo>
                <a:cubicBezTo>
                  <a:pt x="0" y="23407"/>
                  <a:pt x="3009" y="29230"/>
                  <a:pt x="6601" y="29619"/>
                </a:cubicBezTo>
                <a:cubicBezTo>
                  <a:pt x="8043" y="29774"/>
                  <a:pt x="9572" y="30023"/>
                  <a:pt x="10934" y="30545"/>
                </a:cubicBezTo>
                <a:cubicBezTo>
                  <a:pt x="12338" y="31083"/>
                  <a:pt x="13400" y="32228"/>
                  <a:pt x="14803" y="32764"/>
                </a:cubicBezTo>
                <a:cubicBezTo>
                  <a:pt x="15842" y="33161"/>
                  <a:pt x="16984" y="33167"/>
                  <a:pt x="18097" y="33168"/>
                </a:cubicBezTo>
                <a:cubicBezTo>
                  <a:pt x="18100" y="33168"/>
                  <a:pt x="18103" y="33168"/>
                  <a:pt x="18106" y="33168"/>
                </a:cubicBezTo>
                <a:cubicBezTo>
                  <a:pt x="20543" y="33168"/>
                  <a:pt x="21915" y="32359"/>
                  <a:pt x="23816" y="30936"/>
                </a:cubicBezTo>
                <a:cubicBezTo>
                  <a:pt x="25218" y="29886"/>
                  <a:pt x="26984" y="28116"/>
                  <a:pt x="28828" y="27968"/>
                </a:cubicBezTo>
                <a:cubicBezTo>
                  <a:pt x="28890" y="27963"/>
                  <a:pt x="28952" y="27961"/>
                  <a:pt x="29014" y="27961"/>
                </a:cubicBezTo>
                <a:cubicBezTo>
                  <a:pt x="31376" y="27961"/>
                  <a:pt x="33691" y="31483"/>
                  <a:pt x="37758" y="32240"/>
                </a:cubicBezTo>
                <a:cubicBezTo>
                  <a:pt x="37916" y="32269"/>
                  <a:pt x="38073" y="32283"/>
                  <a:pt x="38229" y="32283"/>
                </a:cubicBezTo>
                <a:cubicBezTo>
                  <a:pt x="42212" y="32283"/>
                  <a:pt x="45673" y="23062"/>
                  <a:pt x="44553" y="19232"/>
                </a:cubicBezTo>
                <a:cubicBezTo>
                  <a:pt x="43388" y="15253"/>
                  <a:pt x="40088" y="13895"/>
                  <a:pt x="40768" y="10594"/>
                </a:cubicBezTo>
                <a:cubicBezTo>
                  <a:pt x="41447" y="7292"/>
                  <a:pt x="40766" y="5256"/>
                  <a:pt x="39311" y="3800"/>
                </a:cubicBezTo>
                <a:cubicBezTo>
                  <a:pt x="39311" y="3800"/>
                  <a:pt x="35525" y="305"/>
                  <a:pt x="30770" y="14"/>
                </a:cubicBezTo>
                <a:cubicBezTo>
                  <a:pt x="30620" y="5"/>
                  <a:pt x="30476" y="1"/>
                  <a:pt x="30337" y="1"/>
                </a:cubicBezTo>
                <a:close/>
              </a:path>
            </a:pathLst>
          </a:custGeom>
          <a:solidFill>
            <a:srgbClr val="FFF4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SECTION_HEADER_2_1_2_1">
    <p:bg>
      <p:bgPr>
        <a:solidFill>
          <a:schemeClr val="accent2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120f3d9c4b6_0_3441"/>
          <p:cNvSpPr txBox="1">
            <a:spLocks noGrp="1"/>
          </p:cNvSpPr>
          <p:nvPr>
            <p:ph type="title"/>
          </p:nvPr>
        </p:nvSpPr>
        <p:spPr>
          <a:xfrm>
            <a:off x="2599800" y="557100"/>
            <a:ext cx="39444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85" name="Google Shape;485;g120f3d9c4b6_0_3441"/>
          <p:cNvSpPr/>
          <p:nvPr/>
        </p:nvSpPr>
        <p:spPr>
          <a:xfrm rot="-299203" flipH="1">
            <a:off x="-5005658" y="271976"/>
            <a:ext cx="7377213" cy="5258786"/>
          </a:xfrm>
          <a:custGeom>
            <a:avLst/>
            <a:gdLst/>
            <a:ahLst/>
            <a:cxnLst/>
            <a:rect l="l" t="t" r="r" b="b"/>
            <a:pathLst>
              <a:path w="45674" h="33169" extrusionOk="0">
                <a:moveTo>
                  <a:pt x="30337" y="1"/>
                </a:moveTo>
                <a:cubicBezTo>
                  <a:pt x="26083" y="1"/>
                  <a:pt x="27080" y="4218"/>
                  <a:pt x="24071" y="5159"/>
                </a:cubicBezTo>
                <a:cubicBezTo>
                  <a:pt x="23601" y="5306"/>
                  <a:pt x="23184" y="5368"/>
                  <a:pt x="22798" y="5368"/>
                </a:cubicBezTo>
                <a:cubicBezTo>
                  <a:pt x="20637" y="5368"/>
                  <a:pt x="19453" y="3411"/>
                  <a:pt x="15335" y="3411"/>
                </a:cubicBezTo>
                <a:cubicBezTo>
                  <a:pt x="10482" y="3411"/>
                  <a:pt x="8930" y="6129"/>
                  <a:pt x="8638" y="10303"/>
                </a:cubicBezTo>
                <a:cubicBezTo>
                  <a:pt x="8347" y="14476"/>
                  <a:pt x="6600" y="17194"/>
                  <a:pt x="3300" y="20301"/>
                </a:cubicBezTo>
                <a:cubicBezTo>
                  <a:pt x="0" y="23407"/>
                  <a:pt x="3009" y="29230"/>
                  <a:pt x="6601" y="29619"/>
                </a:cubicBezTo>
                <a:cubicBezTo>
                  <a:pt x="8043" y="29774"/>
                  <a:pt x="9572" y="30023"/>
                  <a:pt x="10934" y="30545"/>
                </a:cubicBezTo>
                <a:cubicBezTo>
                  <a:pt x="12338" y="31083"/>
                  <a:pt x="13400" y="32228"/>
                  <a:pt x="14803" y="32764"/>
                </a:cubicBezTo>
                <a:cubicBezTo>
                  <a:pt x="15842" y="33161"/>
                  <a:pt x="16984" y="33167"/>
                  <a:pt x="18097" y="33168"/>
                </a:cubicBezTo>
                <a:cubicBezTo>
                  <a:pt x="18100" y="33168"/>
                  <a:pt x="18103" y="33168"/>
                  <a:pt x="18106" y="33168"/>
                </a:cubicBezTo>
                <a:cubicBezTo>
                  <a:pt x="20543" y="33168"/>
                  <a:pt x="21915" y="32359"/>
                  <a:pt x="23816" y="30936"/>
                </a:cubicBezTo>
                <a:cubicBezTo>
                  <a:pt x="25218" y="29886"/>
                  <a:pt x="26984" y="28116"/>
                  <a:pt x="28828" y="27968"/>
                </a:cubicBezTo>
                <a:cubicBezTo>
                  <a:pt x="28890" y="27963"/>
                  <a:pt x="28952" y="27961"/>
                  <a:pt x="29014" y="27961"/>
                </a:cubicBezTo>
                <a:cubicBezTo>
                  <a:pt x="31376" y="27961"/>
                  <a:pt x="33691" y="31483"/>
                  <a:pt x="37758" y="32240"/>
                </a:cubicBezTo>
                <a:cubicBezTo>
                  <a:pt x="37916" y="32269"/>
                  <a:pt x="38073" y="32283"/>
                  <a:pt x="38229" y="32283"/>
                </a:cubicBezTo>
                <a:cubicBezTo>
                  <a:pt x="42212" y="32283"/>
                  <a:pt x="45673" y="23062"/>
                  <a:pt x="44553" y="19232"/>
                </a:cubicBezTo>
                <a:cubicBezTo>
                  <a:pt x="43388" y="15253"/>
                  <a:pt x="40088" y="13895"/>
                  <a:pt x="40768" y="10594"/>
                </a:cubicBezTo>
                <a:cubicBezTo>
                  <a:pt x="41447" y="7292"/>
                  <a:pt x="40766" y="5256"/>
                  <a:pt x="39311" y="3800"/>
                </a:cubicBezTo>
                <a:cubicBezTo>
                  <a:pt x="39311" y="3800"/>
                  <a:pt x="35525" y="305"/>
                  <a:pt x="30770" y="14"/>
                </a:cubicBezTo>
                <a:cubicBezTo>
                  <a:pt x="30620" y="5"/>
                  <a:pt x="30476" y="1"/>
                  <a:pt x="30337" y="1"/>
                </a:cubicBezTo>
                <a:close/>
              </a:path>
            </a:pathLst>
          </a:custGeom>
          <a:solidFill>
            <a:srgbClr val="FFF4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g120f3d9c4b6_0_3441"/>
          <p:cNvSpPr/>
          <p:nvPr/>
        </p:nvSpPr>
        <p:spPr>
          <a:xfrm rot="-4991186">
            <a:off x="659593" y="676166"/>
            <a:ext cx="762114" cy="515523"/>
          </a:xfrm>
          <a:custGeom>
            <a:avLst/>
            <a:gdLst/>
            <a:ahLst/>
            <a:cxnLst/>
            <a:rect l="l" t="t" r="r" b="b"/>
            <a:pathLst>
              <a:path w="11050" h="7540" extrusionOk="0">
                <a:moveTo>
                  <a:pt x="8100" y="1"/>
                </a:moveTo>
                <a:cubicBezTo>
                  <a:pt x="7014" y="1"/>
                  <a:pt x="5905" y="606"/>
                  <a:pt x="5031" y="1160"/>
                </a:cubicBezTo>
                <a:cubicBezTo>
                  <a:pt x="3844" y="1914"/>
                  <a:pt x="2717" y="2877"/>
                  <a:pt x="1780" y="3926"/>
                </a:cubicBezTo>
                <a:cubicBezTo>
                  <a:pt x="843" y="4976"/>
                  <a:pt x="104" y="6138"/>
                  <a:pt x="0" y="7540"/>
                </a:cubicBezTo>
                <a:cubicBezTo>
                  <a:pt x="770" y="6279"/>
                  <a:pt x="2034" y="5341"/>
                  <a:pt x="3063" y="4768"/>
                </a:cubicBezTo>
                <a:cubicBezTo>
                  <a:pt x="4091" y="4195"/>
                  <a:pt x="5290" y="3997"/>
                  <a:pt x="6467" y="3945"/>
                </a:cubicBezTo>
                <a:cubicBezTo>
                  <a:pt x="7009" y="3922"/>
                  <a:pt x="7653" y="3944"/>
                  <a:pt x="8195" y="3901"/>
                </a:cubicBezTo>
                <a:cubicBezTo>
                  <a:pt x="10050" y="3755"/>
                  <a:pt x="11050" y="1114"/>
                  <a:pt x="9194" y="238"/>
                </a:cubicBezTo>
                <a:cubicBezTo>
                  <a:pt x="8839" y="71"/>
                  <a:pt x="8471" y="1"/>
                  <a:pt x="810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g120f3d9c4b6_0_3441"/>
          <p:cNvSpPr/>
          <p:nvPr/>
        </p:nvSpPr>
        <p:spPr>
          <a:xfrm flipH="1">
            <a:off x="6557837" y="-38700"/>
            <a:ext cx="2599263" cy="3630756"/>
          </a:xfrm>
          <a:custGeom>
            <a:avLst/>
            <a:gdLst/>
            <a:ahLst/>
            <a:cxnLst/>
            <a:rect l="l" t="t" r="r" b="b"/>
            <a:pathLst>
              <a:path w="14729" h="17430" extrusionOk="0">
                <a:moveTo>
                  <a:pt x="0" y="0"/>
                </a:moveTo>
                <a:lnTo>
                  <a:pt x="0" y="17429"/>
                </a:lnTo>
                <a:cubicBezTo>
                  <a:pt x="557" y="16707"/>
                  <a:pt x="1581" y="16522"/>
                  <a:pt x="2507" y="16452"/>
                </a:cubicBezTo>
                <a:cubicBezTo>
                  <a:pt x="3434" y="16381"/>
                  <a:pt x="4435" y="16347"/>
                  <a:pt x="5165" y="15790"/>
                </a:cubicBezTo>
                <a:cubicBezTo>
                  <a:pt x="6137" y="15051"/>
                  <a:pt x="6343" y="13595"/>
                  <a:pt x="7391" y="12963"/>
                </a:cubicBezTo>
                <a:cubicBezTo>
                  <a:pt x="7864" y="12678"/>
                  <a:pt x="8419" y="12614"/>
                  <a:pt x="8985" y="12614"/>
                </a:cubicBezTo>
                <a:cubicBezTo>
                  <a:pt x="9304" y="12614"/>
                  <a:pt x="9628" y="12634"/>
                  <a:pt x="9942" y="12646"/>
                </a:cubicBezTo>
                <a:cubicBezTo>
                  <a:pt x="10032" y="12650"/>
                  <a:pt x="10123" y="12652"/>
                  <a:pt x="10215" y="12652"/>
                </a:cubicBezTo>
                <a:cubicBezTo>
                  <a:pt x="11012" y="12652"/>
                  <a:pt x="11862" y="12505"/>
                  <a:pt x="12329" y="11897"/>
                </a:cubicBezTo>
                <a:cubicBezTo>
                  <a:pt x="12755" y="11344"/>
                  <a:pt x="12722" y="10580"/>
                  <a:pt x="12577" y="9906"/>
                </a:cubicBezTo>
                <a:cubicBezTo>
                  <a:pt x="12433" y="9231"/>
                  <a:pt x="12195" y="8554"/>
                  <a:pt x="12275" y="7869"/>
                </a:cubicBezTo>
                <a:cubicBezTo>
                  <a:pt x="12375" y="7015"/>
                  <a:pt x="12952" y="6287"/>
                  <a:pt x="13189" y="5459"/>
                </a:cubicBezTo>
                <a:cubicBezTo>
                  <a:pt x="13465" y="4493"/>
                  <a:pt x="13260" y="3468"/>
                  <a:pt x="13301" y="2466"/>
                </a:cubicBezTo>
                <a:cubicBezTo>
                  <a:pt x="13341" y="1464"/>
                  <a:pt x="13756" y="337"/>
                  <a:pt x="1472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g120f3d9c4b6_0_3441"/>
          <p:cNvSpPr/>
          <p:nvPr/>
        </p:nvSpPr>
        <p:spPr>
          <a:xfrm>
            <a:off x="7952500" y="2640850"/>
            <a:ext cx="1237225" cy="1456750"/>
          </a:xfrm>
          <a:custGeom>
            <a:avLst/>
            <a:gdLst/>
            <a:ahLst/>
            <a:cxnLst/>
            <a:rect l="l" t="t" r="r" b="b"/>
            <a:pathLst>
              <a:path w="49489" h="58270" extrusionOk="0">
                <a:moveTo>
                  <a:pt x="0" y="0"/>
                </a:moveTo>
                <a:cubicBezTo>
                  <a:pt x="6802" y="9073"/>
                  <a:pt x="4755" y="23510"/>
                  <a:pt x="12771" y="31530"/>
                </a:cubicBezTo>
                <a:cubicBezTo>
                  <a:pt x="23475" y="42239"/>
                  <a:pt x="42718" y="44728"/>
                  <a:pt x="49489" y="58270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9" name="Google Shape;489;g120f3d9c4b6_0_3441"/>
          <p:cNvSpPr/>
          <p:nvPr/>
        </p:nvSpPr>
        <p:spPr>
          <a:xfrm>
            <a:off x="-99700" y="564200"/>
            <a:ext cx="683475" cy="533825"/>
          </a:xfrm>
          <a:custGeom>
            <a:avLst/>
            <a:gdLst/>
            <a:ahLst/>
            <a:cxnLst/>
            <a:rect l="l" t="t" r="r" b="b"/>
            <a:pathLst>
              <a:path w="27339" h="21353" extrusionOk="0">
                <a:moveTo>
                  <a:pt x="0" y="0"/>
                </a:moveTo>
                <a:cubicBezTo>
                  <a:pt x="11563" y="0"/>
                  <a:pt x="27339" y="9790"/>
                  <a:pt x="27339" y="21353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1">
  <p:cSld name="SECTION_HEADER_2_1_2_1_1">
    <p:bg>
      <p:bgPr>
        <a:solidFill>
          <a:schemeClr val="accent6"/>
        </a:soli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120f3d9c4b6_0_3448"/>
          <p:cNvSpPr txBox="1">
            <a:spLocks noGrp="1"/>
          </p:cNvSpPr>
          <p:nvPr>
            <p:ph type="title"/>
          </p:nvPr>
        </p:nvSpPr>
        <p:spPr>
          <a:xfrm>
            <a:off x="2599800" y="557100"/>
            <a:ext cx="39444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92" name="Google Shape;492;g120f3d9c4b6_0_3448"/>
          <p:cNvSpPr/>
          <p:nvPr/>
        </p:nvSpPr>
        <p:spPr>
          <a:xfrm>
            <a:off x="-43563" y="0"/>
            <a:ext cx="2599263" cy="3630756"/>
          </a:xfrm>
          <a:custGeom>
            <a:avLst/>
            <a:gdLst/>
            <a:ahLst/>
            <a:cxnLst/>
            <a:rect l="l" t="t" r="r" b="b"/>
            <a:pathLst>
              <a:path w="14729" h="17430" extrusionOk="0">
                <a:moveTo>
                  <a:pt x="0" y="0"/>
                </a:moveTo>
                <a:lnTo>
                  <a:pt x="0" y="17429"/>
                </a:lnTo>
                <a:cubicBezTo>
                  <a:pt x="557" y="16707"/>
                  <a:pt x="1581" y="16522"/>
                  <a:pt x="2507" y="16452"/>
                </a:cubicBezTo>
                <a:cubicBezTo>
                  <a:pt x="3434" y="16381"/>
                  <a:pt x="4435" y="16347"/>
                  <a:pt x="5165" y="15790"/>
                </a:cubicBezTo>
                <a:cubicBezTo>
                  <a:pt x="6137" y="15051"/>
                  <a:pt x="6343" y="13595"/>
                  <a:pt x="7391" y="12963"/>
                </a:cubicBezTo>
                <a:cubicBezTo>
                  <a:pt x="7864" y="12678"/>
                  <a:pt x="8419" y="12614"/>
                  <a:pt x="8985" y="12614"/>
                </a:cubicBezTo>
                <a:cubicBezTo>
                  <a:pt x="9304" y="12614"/>
                  <a:pt x="9628" y="12634"/>
                  <a:pt x="9942" y="12646"/>
                </a:cubicBezTo>
                <a:cubicBezTo>
                  <a:pt x="10032" y="12650"/>
                  <a:pt x="10123" y="12652"/>
                  <a:pt x="10215" y="12652"/>
                </a:cubicBezTo>
                <a:cubicBezTo>
                  <a:pt x="11012" y="12652"/>
                  <a:pt x="11862" y="12505"/>
                  <a:pt x="12329" y="11897"/>
                </a:cubicBezTo>
                <a:cubicBezTo>
                  <a:pt x="12755" y="11344"/>
                  <a:pt x="12722" y="10580"/>
                  <a:pt x="12577" y="9906"/>
                </a:cubicBezTo>
                <a:cubicBezTo>
                  <a:pt x="12433" y="9231"/>
                  <a:pt x="12195" y="8554"/>
                  <a:pt x="12275" y="7869"/>
                </a:cubicBezTo>
                <a:cubicBezTo>
                  <a:pt x="12375" y="7015"/>
                  <a:pt x="12952" y="6287"/>
                  <a:pt x="13189" y="5459"/>
                </a:cubicBezTo>
                <a:cubicBezTo>
                  <a:pt x="13465" y="4493"/>
                  <a:pt x="13260" y="3468"/>
                  <a:pt x="13301" y="2466"/>
                </a:cubicBezTo>
                <a:cubicBezTo>
                  <a:pt x="13341" y="1464"/>
                  <a:pt x="13756" y="337"/>
                  <a:pt x="147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g120f3d9c4b6_0_3448"/>
          <p:cNvSpPr txBox="1">
            <a:spLocks noGrp="1"/>
          </p:cNvSpPr>
          <p:nvPr>
            <p:ph type="title" idx="2"/>
          </p:nvPr>
        </p:nvSpPr>
        <p:spPr>
          <a:xfrm>
            <a:off x="1632301" y="3389900"/>
            <a:ext cx="16005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94" name="Google Shape;494;g120f3d9c4b6_0_3448"/>
          <p:cNvSpPr txBox="1">
            <a:spLocks noGrp="1"/>
          </p:cNvSpPr>
          <p:nvPr>
            <p:ph type="subTitle" idx="1"/>
          </p:nvPr>
        </p:nvSpPr>
        <p:spPr>
          <a:xfrm>
            <a:off x="1561050" y="3715825"/>
            <a:ext cx="17430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95" name="Google Shape;495;g120f3d9c4b6_0_3448"/>
          <p:cNvSpPr txBox="1">
            <a:spLocks noGrp="1"/>
          </p:cNvSpPr>
          <p:nvPr>
            <p:ph type="title" idx="3"/>
          </p:nvPr>
        </p:nvSpPr>
        <p:spPr>
          <a:xfrm>
            <a:off x="3771751" y="3389900"/>
            <a:ext cx="16005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96" name="Google Shape;496;g120f3d9c4b6_0_3448"/>
          <p:cNvSpPr txBox="1">
            <a:spLocks noGrp="1"/>
          </p:cNvSpPr>
          <p:nvPr>
            <p:ph type="subTitle" idx="4"/>
          </p:nvPr>
        </p:nvSpPr>
        <p:spPr>
          <a:xfrm>
            <a:off x="3700500" y="3715825"/>
            <a:ext cx="17430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97" name="Google Shape;497;g120f3d9c4b6_0_3448"/>
          <p:cNvSpPr txBox="1">
            <a:spLocks noGrp="1"/>
          </p:cNvSpPr>
          <p:nvPr>
            <p:ph type="title" idx="5"/>
          </p:nvPr>
        </p:nvSpPr>
        <p:spPr>
          <a:xfrm>
            <a:off x="5911201" y="3389900"/>
            <a:ext cx="16005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98" name="Google Shape;498;g120f3d9c4b6_0_3448"/>
          <p:cNvSpPr txBox="1">
            <a:spLocks noGrp="1"/>
          </p:cNvSpPr>
          <p:nvPr>
            <p:ph type="subTitle" idx="6"/>
          </p:nvPr>
        </p:nvSpPr>
        <p:spPr>
          <a:xfrm>
            <a:off x="5839950" y="3715825"/>
            <a:ext cx="17430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4">
  <p:cSld name="SECTION_HEADER_2_1_2_1_1_1">
    <p:bg>
      <p:bgPr>
        <a:solidFill>
          <a:schemeClr val="accent6"/>
        </a:solidFill>
        <a:effectLst/>
      </p:bgPr>
    </p:bg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" name="Google Shape;500;g120f3d9c4b6_0_3457"/>
          <p:cNvGrpSpPr/>
          <p:nvPr/>
        </p:nvGrpSpPr>
        <p:grpSpPr>
          <a:xfrm rot="-1188244">
            <a:off x="8056060" y="2132669"/>
            <a:ext cx="1062827" cy="2257425"/>
            <a:chOff x="1327775" y="1426950"/>
            <a:chExt cx="399125" cy="847775"/>
          </a:xfrm>
        </p:grpSpPr>
        <p:sp>
          <p:nvSpPr>
            <p:cNvPr id="501" name="Google Shape;501;g120f3d9c4b6_0_3457"/>
            <p:cNvSpPr/>
            <p:nvPr/>
          </p:nvSpPr>
          <p:spPr>
            <a:xfrm>
              <a:off x="1327775" y="1426950"/>
              <a:ext cx="399125" cy="847775"/>
            </a:xfrm>
            <a:custGeom>
              <a:avLst/>
              <a:gdLst/>
              <a:ahLst/>
              <a:cxnLst/>
              <a:rect l="l" t="t" r="r" b="b"/>
              <a:pathLst>
                <a:path w="15965" h="33911" extrusionOk="0">
                  <a:moveTo>
                    <a:pt x="14194" y="0"/>
                  </a:moveTo>
                  <a:lnTo>
                    <a:pt x="14194" y="0"/>
                  </a:lnTo>
                  <a:cubicBezTo>
                    <a:pt x="8929" y="3415"/>
                    <a:pt x="4769" y="8505"/>
                    <a:pt x="2472" y="14345"/>
                  </a:cubicBezTo>
                  <a:cubicBezTo>
                    <a:pt x="175" y="20184"/>
                    <a:pt x="0" y="27824"/>
                    <a:pt x="1527" y="33911"/>
                  </a:cubicBezTo>
                  <a:cubicBezTo>
                    <a:pt x="6946" y="30488"/>
                    <a:pt x="11210" y="25273"/>
                    <a:pt x="13490" y="19285"/>
                  </a:cubicBezTo>
                  <a:cubicBezTo>
                    <a:pt x="15770" y="13295"/>
                    <a:pt x="15965" y="6160"/>
                    <a:pt x="14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g120f3d9c4b6_0_3457"/>
            <p:cNvSpPr/>
            <p:nvPr/>
          </p:nvSpPr>
          <p:spPr>
            <a:xfrm>
              <a:off x="1414525" y="1439050"/>
              <a:ext cx="265275" cy="714225"/>
            </a:xfrm>
            <a:custGeom>
              <a:avLst/>
              <a:gdLst/>
              <a:ahLst/>
              <a:cxnLst/>
              <a:rect l="l" t="t" r="r" b="b"/>
              <a:pathLst>
                <a:path w="10611" h="28569" extrusionOk="0">
                  <a:moveTo>
                    <a:pt x="10464" y="0"/>
                  </a:moveTo>
                  <a:cubicBezTo>
                    <a:pt x="10432" y="0"/>
                    <a:pt x="10401" y="17"/>
                    <a:pt x="10382" y="56"/>
                  </a:cubicBezTo>
                  <a:cubicBezTo>
                    <a:pt x="7058" y="7151"/>
                    <a:pt x="4218" y="14468"/>
                    <a:pt x="1894" y="21951"/>
                  </a:cubicBezTo>
                  <a:cubicBezTo>
                    <a:pt x="1228" y="24099"/>
                    <a:pt x="604" y="26261"/>
                    <a:pt x="22" y="28434"/>
                  </a:cubicBezTo>
                  <a:cubicBezTo>
                    <a:pt x="0" y="28516"/>
                    <a:pt x="68" y="28569"/>
                    <a:pt x="133" y="28569"/>
                  </a:cubicBezTo>
                  <a:cubicBezTo>
                    <a:pt x="176" y="28569"/>
                    <a:pt x="218" y="28546"/>
                    <a:pt x="232" y="28492"/>
                  </a:cubicBezTo>
                  <a:cubicBezTo>
                    <a:pt x="2247" y="20964"/>
                    <a:pt x="4775" y="13582"/>
                    <a:pt x="7796" y="6398"/>
                  </a:cubicBezTo>
                  <a:cubicBezTo>
                    <a:pt x="8679" y="4302"/>
                    <a:pt x="9604" y="2226"/>
                    <a:pt x="10570" y="166"/>
                  </a:cubicBezTo>
                  <a:cubicBezTo>
                    <a:pt x="10611" y="80"/>
                    <a:pt x="10535" y="0"/>
                    <a:pt x="10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g120f3d9c4b6_0_3457"/>
            <p:cNvSpPr/>
            <p:nvPr/>
          </p:nvSpPr>
          <p:spPr>
            <a:xfrm>
              <a:off x="1585775" y="1594475"/>
              <a:ext cx="122650" cy="54300"/>
            </a:xfrm>
            <a:custGeom>
              <a:avLst/>
              <a:gdLst/>
              <a:ahLst/>
              <a:cxnLst/>
              <a:rect l="l" t="t" r="r" b="b"/>
              <a:pathLst>
                <a:path w="4906" h="2172" extrusionOk="0">
                  <a:moveTo>
                    <a:pt x="4731" y="1"/>
                  </a:moveTo>
                  <a:cubicBezTo>
                    <a:pt x="4716" y="1"/>
                    <a:pt x="4700" y="4"/>
                    <a:pt x="4684" y="11"/>
                  </a:cubicBezTo>
                  <a:lnTo>
                    <a:pt x="113" y="1975"/>
                  </a:lnTo>
                  <a:cubicBezTo>
                    <a:pt x="1" y="2022"/>
                    <a:pt x="72" y="2172"/>
                    <a:pt x="176" y="2172"/>
                  </a:cubicBezTo>
                  <a:cubicBezTo>
                    <a:pt x="191" y="2172"/>
                    <a:pt x="206" y="2169"/>
                    <a:pt x="222" y="2162"/>
                  </a:cubicBezTo>
                  <a:lnTo>
                    <a:pt x="4794" y="198"/>
                  </a:lnTo>
                  <a:cubicBezTo>
                    <a:pt x="4906" y="151"/>
                    <a:pt x="4836" y="1"/>
                    <a:pt x="4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g120f3d9c4b6_0_3457"/>
            <p:cNvSpPr/>
            <p:nvPr/>
          </p:nvSpPr>
          <p:spPr>
            <a:xfrm>
              <a:off x="1537400" y="1732275"/>
              <a:ext cx="168350" cy="50450"/>
            </a:xfrm>
            <a:custGeom>
              <a:avLst/>
              <a:gdLst/>
              <a:ahLst/>
              <a:cxnLst/>
              <a:rect l="l" t="t" r="r" b="b"/>
              <a:pathLst>
                <a:path w="6734" h="2018" extrusionOk="0">
                  <a:moveTo>
                    <a:pt x="6585" y="1"/>
                  </a:moveTo>
                  <a:cubicBezTo>
                    <a:pt x="6575" y="1"/>
                    <a:pt x="6565" y="2"/>
                    <a:pt x="6553" y="6"/>
                  </a:cubicBezTo>
                  <a:lnTo>
                    <a:pt x="123" y="1804"/>
                  </a:lnTo>
                  <a:cubicBezTo>
                    <a:pt x="0" y="1839"/>
                    <a:pt x="38" y="2018"/>
                    <a:pt x="150" y="2018"/>
                  </a:cubicBezTo>
                  <a:cubicBezTo>
                    <a:pt x="160" y="2018"/>
                    <a:pt x="170" y="2016"/>
                    <a:pt x="182" y="2013"/>
                  </a:cubicBezTo>
                  <a:lnTo>
                    <a:pt x="6611" y="214"/>
                  </a:lnTo>
                  <a:cubicBezTo>
                    <a:pt x="6734" y="180"/>
                    <a:pt x="6697" y="1"/>
                    <a:pt x="65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g120f3d9c4b6_0_3457"/>
            <p:cNvSpPr/>
            <p:nvPr/>
          </p:nvSpPr>
          <p:spPr>
            <a:xfrm>
              <a:off x="1489850" y="1860675"/>
              <a:ext cx="204925" cy="57775"/>
            </a:xfrm>
            <a:custGeom>
              <a:avLst/>
              <a:gdLst/>
              <a:ahLst/>
              <a:cxnLst/>
              <a:rect l="l" t="t" r="r" b="b"/>
              <a:pathLst>
                <a:path w="8197" h="2311" extrusionOk="0">
                  <a:moveTo>
                    <a:pt x="8039" y="1"/>
                  </a:moveTo>
                  <a:cubicBezTo>
                    <a:pt x="8031" y="1"/>
                    <a:pt x="8022" y="2"/>
                    <a:pt x="8012" y="4"/>
                  </a:cubicBezTo>
                  <a:cubicBezTo>
                    <a:pt x="5358" y="612"/>
                    <a:pt x="2728" y="1308"/>
                    <a:pt x="122" y="2095"/>
                  </a:cubicBezTo>
                  <a:cubicBezTo>
                    <a:pt x="1" y="2132"/>
                    <a:pt x="37" y="2310"/>
                    <a:pt x="146" y="2310"/>
                  </a:cubicBezTo>
                  <a:cubicBezTo>
                    <a:pt x="157" y="2310"/>
                    <a:pt x="168" y="2309"/>
                    <a:pt x="180" y="2305"/>
                  </a:cubicBezTo>
                  <a:cubicBezTo>
                    <a:pt x="2786" y="1518"/>
                    <a:pt x="5416" y="822"/>
                    <a:pt x="8070" y="214"/>
                  </a:cubicBezTo>
                  <a:cubicBezTo>
                    <a:pt x="8197" y="185"/>
                    <a:pt x="8156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g120f3d9c4b6_0_3457"/>
            <p:cNvSpPr/>
            <p:nvPr/>
          </p:nvSpPr>
          <p:spPr>
            <a:xfrm>
              <a:off x="1563075" y="1486250"/>
              <a:ext cx="66200" cy="65175"/>
            </a:xfrm>
            <a:custGeom>
              <a:avLst/>
              <a:gdLst/>
              <a:ahLst/>
              <a:cxnLst/>
              <a:rect l="l" t="t" r="r" b="b"/>
              <a:pathLst>
                <a:path w="2648" h="2607" extrusionOk="0">
                  <a:moveTo>
                    <a:pt x="159" y="0"/>
                  </a:moveTo>
                  <a:cubicBezTo>
                    <a:pt x="80" y="0"/>
                    <a:pt x="1" y="86"/>
                    <a:pt x="58" y="162"/>
                  </a:cubicBezTo>
                  <a:lnTo>
                    <a:pt x="224" y="379"/>
                  </a:lnTo>
                  <a:cubicBezTo>
                    <a:pt x="248" y="410"/>
                    <a:pt x="280" y="424"/>
                    <a:pt x="312" y="425"/>
                  </a:cubicBezTo>
                  <a:lnTo>
                    <a:pt x="312" y="425"/>
                  </a:lnTo>
                  <a:lnTo>
                    <a:pt x="2418" y="2574"/>
                  </a:lnTo>
                  <a:cubicBezTo>
                    <a:pt x="2440" y="2597"/>
                    <a:pt x="2466" y="2607"/>
                    <a:pt x="2490" y="2607"/>
                  </a:cubicBezTo>
                  <a:cubicBezTo>
                    <a:pt x="2573" y="2607"/>
                    <a:pt x="2648" y="2498"/>
                    <a:pt x="2572" y="2421"/>
                  </a:cubicBezTo>
                  <a:lnTo>
                    <a:pt x="229" y="30"/>
                  </a:lnTo>
                  <a:cubicBezTo>
                    <a:pt x="209" y="9"/>
                    <a:pt x="184" y="0"/>
                    <a:pt x="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g120f3d9c4b6_0_3457"/>
            <p:cNvSpPr/>
            <p:nvPr/>
          </p:nvSpPr>
          <p:spPr>
            <a:xfrm>
              <a:off x="1456500" y="1639075"/>
              <a:ext cx="107300" cy="77925"/>
            </a:xfrm>
            <a:custGeom>
              <a:avLst/>
              <a:gdLst/>
              <a:ahLst/>
              <a:cxnLst/>
              <a:rect l="l" t="t" r="r" b="b"/>
              <a:pathLst>
                <a:path w="4292" h="3117" extrusionOk="0">
                  <a:moveTo>
                    <a:pt x="170" y="1"/>
                  </a:moveTo>
                  <a:cubicBezTo>
                    <a:pt x="80" y="1"/>
                    <a:pt x="1" y="111"/>
                    <a:pt x="88" y="180"/>
                  </a:cubicBezTo>
                  <a:cubicBezTo>
                    <a:pt x="1379" y="1209"/>
                    <a:pt x="2712" y="2181"/>
                    <a:pt x="4085" y="3098"/>
                  </a:cubicBezTo>
                  <a:cubicBezTo>
                    <a:pt x="4105" y="3111"/>
                    <a:pt x="4124" y="3117"/>
                    <a:pt x="4142" y="3117"/>
                  </a:cubicBezTo>
                  <a:cubicBezTo>
                    <a:pt x="4232" y="3117"/>
                    <a:pt x="4292" y="2975"/>
                    <a:pt x="4195" y="2910"/>
                  </a:cubicBezTo>
                  <a:cubicBezTo>
                    <a:pt x="2837" y="2004"/>
                    <a:pt x="1519" y="1042"/>
                    <a:pt x="241" y="27"/>
                  </a:cubicBezTo>
                  <a:cubicBezTo>
                    <a:pt x="219" y="9"/>
                    <a:pt x="194" y="1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g120f3d9c4b6_0_3457"/>
            <p:cNvSpPr/>
            <p:nvPr/>
          </p:nvSpPr>
          <p:spPr>
            <a:xfrm>
              <a:off x="1388200" y="1750375"/>
              <a:ext cx="122925" cy="101525"/>
            </a:xfrm>
            <a:custGeom>
              <a:avLst/>
              <a:gdLst/>
              <a:ahLst/>
              <a:cxnLst/>
              <a:rect l="l" t="t" r="r" b="b"/>
              <a:pathLst>
                <a:path w="4917" h="4061" extrusionOk="0">
                  <a:moveTo>
                    <a:pt x="168" y="0"/>
                  </a:moveTo>
                  <a:cubicBezTo>
                    <a:pt x="79" y="0"/>
                    <a:pt x="1" y="110"/>
                    <a:pt x="85" y="180"/>
                  </a:cubicBezTo>
                  <a:lnTo>
                    <a:pt x="4678" y="4033"/>
                  </a:lnTo>
                  <a:cubicBezTo>
                    <a:pt x="4701" y="4053"/>
                    <a:pt x="4726" y="4061"/>
                    <a:pt x="4750" y="4061"/>
                  </a:cubicBezTo>
                  <a:cubicBezTo>
                    <a:pt x="4839" y="4061"/>
                    <a:pt x="4916" y="3951"/>
                    <a:pt x="4832" y="3880"/>
                  </a:cubicBezTo>
                  <a:lnTo>
                    <a:pt x="4831" y="3880"/>
                  </a:lnTo>
                  <a:lnTo>
                    <a:pt x="239" y="27"/>
                  </a:lnTo>
                  <a:cubicBezTo>
                    <a:pt x="217" y="8"/>
                    <a:pt x="192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g120f3d9c4b6_0_3457"/>
            <p:cNvSpPr/>
            <p:nvPr/>
          </p:nvSpPr>
          <p:spPr>
            <a:xfrm>
              <a:off x="1345775" y="1933450"/>
              <a:ext cx="110100" cy="74000"/>
            </a:xfrm>
            <a:custGeom>
              <a:avLst/>
              <a:gdLst/>
              <a:ahLst/>
              <a:cxnLst/>
              <a:rect l="l" t="t" r="r" b="b"/>
              <a:pathLst>
                <a:path w="4404" h="2960" extrusionOk="0">
                  <a:moveTo>
                    <a:pt x="144" y="0"/>
                  </a:moveTo>
                  <a:cubicBezTo>
                    <a:pt x="58" y="0"/>
                    <a:pt x="0" y="140"/>
                    <a:pt x="92" y="209"/>
                  </a:cubicBezTo>
                  <a:cubicBezTo>
                    <a:pt x="1414" y="1189"/>
                    <a:pt x="2782" y="2100"/>
                    <a:pt x="4193" y="2944"/>
                  </a:cubicBezTo>
                  <a:cubicBezTo>
                    <a:pt x="4212" y="2955"/>
                    <a:pt x="4230" y="2960"/>
                    <a:pt x="4247" y="2960"/>
                  </a:cubicBezTo>
                  <a:cubicBezTo>
                    <a:pt x="4341" y="2960"/>
                    <a:pt x="4403" y="2816"/>
                    <a:pt x="4303" y="2756"/>
                  </a:cubicBezTo>
                  <a:lnTo>
                    <a:pt x="4302" y="2756"/>
                  </a:lnTo>
                  <a:cubicBezTo>
                    <a:pt x="2888" y="1911"/>
                    <a:pt x="1522" y="999"/>
                    <a:pt x="201" y="21"/>
                  </a:cubicBezTo>
                  <a:cubicBezTo>
                    <a:pt x="182" y="7"/>
                    <a:pt x="162" y="0"/>
                    <a:pt x="144" y="0"/>
                  </a:cubicBezTo>
                  <a:close/>
                </a:path>
              </a:pathLst>
            </a:custGeom>
            <a:solidFill>
              <a:srgbClr val="FFF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g120f3d9c4b6_0_3457"/>
            <p:cNvSpPr/>
            <p:nvPr/>
          </p:nvSpPr>
          <p:spPr>
            <a:xfrm>
              <a:off x="1444300" y="2020200"/>
              <a:ext cx="185550" cy="45375"/>
            </a:xfrm>
            <a:custGeom>
              <a:avLst/>
              <a:gdLst/>
              <a:ahLst/>
              <a:cxnLst/>
              <a:rect l="l" t="t" r="r" b="b"/>
              <a:pathLst>
                <a:path w="7422" h="1815" extrusionOk="0">
                  <a:moveTo>
                    <a:pt x="7263" y="0"/>
                  </a:moveTo>
                  <a:cubicBezTo>
                    <a:pt x="7255" y="0"/>
                    <a:pt x="7246" y="1"/>
                    <a:pt x="7237" y="3"/>
                  </a:cubicBezTo>
                  <a:lnTo>
                    <a:pt x="127" y="1601"/>
                  </a:lnTo>
                  <a:cubicBezTo>
                    <a:pt x="0" y="1630"/>
                    <a:pt x="42" y="1814"/>
                    <a:pt x="159" y="1814"/>
                  </a:cubicBezTo>
                  <a:cubicBezTo>
                    <a:pt x="167" y="1814"/>
                    <a:pt x="176" y="1813"/>
                    <a:pt x="185" y="1811"/>
                  </a:cubicBezTo>
                  <a:lnTo>
                    <a:pt x="7294" y="213"/>
                  </a:lnTo>
                  <a:cubicBezTo>
                    <a:pt x="7422" y="184"/>
                    <a:pt x="7380" y="0"/>
                    <a:pt x="7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g120f3d9c4b6_0_3457"/>
            <p:cNvSpPr/>
            <p:nvPr/>
          </p:nvSpPr>
          <p:spPr>
            <a:xfrm>
              <a:off x="1328675" y="2077225"/>
              <a:ext cx="101300" cy="57050"/>
            </a:xfrm>
            <a:custGeom>
              <a:avLst/>
              <a:gdLst/>
              <a:ahLst/>
              <a:cxnLst/>
              <a:rect l="l" t="t" r="r" b="b"/>
              <a:pathLst>
                <a:path w="4052" h="2282" extrusionOk="0">
                  <a:moveTo>
                    <a:pt x="159" y="0"/>
                  </a:moveTo>
                  <a:cubicBezTo>
                    <a:pt x="63" y="0"/>
                    <a:pt x="0" y="142"/>
                    <a:pt x="103" y="203"/>
                  </a:cubicBezTo>
                  <a:lnTo>
                    <a:pt x="103" y="203"/>
                  </a:lnTo>
                  <a:lnTo>
                    <a:pt x="103" y="203"/>
                  </a:lnTo>
                  <a:lnTo>
                    <a:pt x="346" y="348"/>
                  </a:lnTo>
                  <a:cubicBezTo>
                    <a:pt x="362" y="358"/>
                    <a:pt x="378" y="363"/>
                    <a:pt x="394" y="364"/>
                  </a:cubicBezTo>
                  <a:lnTo>
                    <a:pt x="394" y="364"/>
                  </a:lnTo>
                  <a:lnTo>
                    <a:pt x="3837" y="2267"/>
                  </a:lnTo>
                  <a:cubicBezTo>
                    <a:pt x="3856" y="2277"/>
                    <a:pt x="3874" y="2282"/>
                    <a:pt x="3891" y="2282"/>
                  </a:cubicBezTo>
                  <a:cubicBezTo>
                    <a:pt x="3988" y="2282"/>
                    <a:pt x="4051" y="2138"/>
                    <a:pt x="3947" y="2080"/>
                  </a:cubicBezTo>
                  <a:lnTo>
                    <a:pt x="212" y="15"/>
                  </a:lnTo>
                  <a:cubicBezTo>
                    <a:pt x="194" y="5"/>
                    <a:pt x="176" y="0"/>
                    <a:pt x="159" y="0"/>
                  </a:cubicBezTo>
                  <a:close/>
                </a:path>
              </a:pathLst>
            </a:custGeom>
            <a:solidFill>
              <a:srgbClr val="FFF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" name="Google Shape;512;g120f3d9c4b6_0_3457"/>
          <p:cNvGrpSpPr/>
          <p:nvPr/>
        </p:nvGrpSpPr>
        <p:grpSpPr>
          <a:xfrm rot="-2548787">
            <a:off x="7630860" y="2503720"/>
            <a:ext cx="1062868" cy="2257557"/>
            <a:chOff x="1327775" y="1426950"/>
            <a:chExt cx="399125" cy="847775"/>
          </a:xfrm>
        </p:grpSpPr>
        <p:sp>
          <p:nvSpPr>
            <p:cNvPr id="513" name="Google Shape;513;g120f3d9c4b6_0_3457"/>
            <p:cNvSpPr/>
            <p:nvPr/>
          </p:nvSpPr>
          <p:spPr>
            <a:xfrm>
              <a:off x="1327775" y="1426950"/>
              <a:ext cx="399125" cy="847775"/>
            </a:xfrm>
            <a:custGeom>
              <a:avLst/>
              <a:gdLst/>
              <a:ahLst/>
              <a:cxnLst/>
              <a:rect l="l" t="t" r="r" b="b"/>
              <a:pathLst>
                <a:path w="15965" h="33911" extrusionOk="0">
                  <a:moveTo>
                    <a:pt x="14194" y="0"/>
                  </a:moveTo>
                  <a:lnTo>
                    <a:pt x="14194" y="0"/>
                  </a:lnTo>
                  <a:cubicBezTo>
                    <a:pt x="8929" y="3415"/>
                    <a:pt x="4769" y="8505"/>
                    <a:pt x="2472" y="14345"/>
                  </a:cubicBezTo>
                  <a:cubicBezTo>
                    <a:pt x="175" y="20184"/>
                    <a:pt x="0" y="27824"/>
                    <a:pt x="1527" y="33911"/>
                  </a:cubicBezTo>
                  <a:cubicBezTo>
                    <a:pt x="6946" y="30488"/>
                    <a:pt x="11210" y="25273"/>
                    <a:pt x="13490" y="19285"/>
                  </a:cubicBezTo>
                  <a:cubicBezTo>
                    <a:pt x="15770" y="13295"/>
                    <a:pt x="15965" y="6160"/>
                    <a:pt x="141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g120f3d9c4b6_0_3457"/>
            <p:cNvSpPr/>
            <p:nvPr/>
          </p:nvSpPr>
          <p:spPr>
            <a:xfrm>
              <a:off x="1414525" y="1439050"/>
              <a:ext cx="265275" cy="714225"/>
            </a:xfrm>
            <a:custGeom>
              <a:avLst/>
              <a:gdLst/>
              <a:ahLst/>
              <a:cxnLst/>
              <a:rect l="l" t="t" r="r" b="b"/>
              <a:pathLst>
                <a:path w="10611" h="28569" extrusionOk="0">
                  <a:moveTo>
                    <a:pt x="10464" y="0"/>
                  </a:moveTo>
                  <a:cubicBezTo>
                    <a:pt x="10432" y="0"/>
                    <a:pt x="10401" y="17"/>
                    <a:pt x="10382" y="56"/>
                  </a:cubicBezTo>
                  <a:cubicBezTo>
                    <a:pt x="7058" y="7151"/>
                    <a:pt x="4218" y="14468"/>
                    <a:pt x="1894" y="21951"/>
                  </a:cubicBezTo>
                  <a:cubicBezTo>
                    <a:pt x="1228" y="24099"/>
                    <a:pt x="604" y="26261"/>
                    <a:pt x="22" y="28434"/>
                  </a:cubicBezTo>
                  <a:cubicBezTo>
                    <a:pt x="0" y="28516"/>
                    <a:pt x="68" y="28569"/>
                    <a:pt x="133" y="28569"/>
                  </a:cubicBezTo>
                  <a:cubicBezTo>
                    <a:pt x="176" y="28569"/>
                    <a:pt x="218" y="28546"/>
                    <a:pt x="232" y="28492"/>
                  </a:cubicBezTo>
                  <a:cubicBezTo>
                    <a:pt x="2247" y="20964"/>
                    <a:pt x="4775" y="13582"/>
                    <a:pt x="7796" y="6398"/>
                  </a:cubicBezTo>
                  <a:cubicBezTo>
                    <a:pt x="8679" y="4302"/>
                    <a:pt x="9604" y="2226"/>
                    <a:pt x="10570" y="166"/>
                  </a:cubicBezTo>
                  <a:cubicBezTo>
                    <a:pt x="10611" y="80"/>
                    <a:pt x="10535" y="0"/>
                    <a:pt x="10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g120f3d9c4b6_0_3457"/>
            <p:cNvSpPr/>
            <p:nvPr/>
          </p:nvSpPr>
          <p:spPr>
            <a:xfrm>
              <a:off x="1585775" y="1594475"/>
              <a:ext cx="122650" cy="54300"/>
            </a:xfrm>
            <a:custGeom>
              <a:avLst/>
              <a:gdLst/>
              <a:ahLst/>
              <a:cxnLst/>
              <a:rect l="l" t="t" r="r" b="b"/>
              <a:pathLst>
                <a:path w="4906" h="2172" extrusionOk="0">
                  <a:moveTo>
                    <a:pt x="4731" y="1"/>
                  </a:moveTo>
                  <a:cubicBezTo>
                    <a:pt x="4716" y="1"/>
                    <a:pt x="4700" y="4"/>
                    <a:pt x="4684" y="11"/>
                  </a:cubicBezTo>
                  <a:lnTo>
                    <a:pt x="113" y="1975"/>
                  </a:lnTo>
                  <a:cubicBezTo>
                    <a:pt x="1" y="2022"/>
                    <a:pt x="72" y="2172"/>
                    <a:pt x="176" y="2172"/>
                  </a:cubicBezTo>
                  <a:cubicBezTo>
                    <a:pt x="191" y="2172"/>
                    <a:pt x="206" y="2169"/>
                    <a:pt x="222" y="2162"/>
                  </a:cubicBezTo>
                  <a:lnTo>
                    <a:pt x="4794" y="198"/>
                  </a:lnTo>
                  <a:cubicBezTo>
                    <a:pt x="4906" y="151"/>
                    <a:pt x="4836" y="1"/>
                    <a:pt x="4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g120f3d9c4b6_0_3457"/>
            <p:cNvSpPr/>
            <p:nvPr/>
          </p:nvSpPr>
          <p:spPr>
            <a:xfrm>
              <a:off x="1537400" y="1732275"/>
              <a:ext cx="168350" cy="50450"/>
            </a:xfrm>
            <a:custGeom>
              <a:avLst/>
              <a:gdLst/>
              <a:ahLst/>
              <a:cxnLst/>
              <a:rect l="l" t="t" r="r" b="b"/>
              <a:pathLst>
                <a:path w="6734" h="2018" extrusionOk="0">
                  <a:moveTo>
                    <a:pt x="6585" y="1"/>
                  </a:moveTo>
                  <a:cubicBezTo>
                    <a:pt x="6575" y="1"/>
                    <a:pt x="6565" y="2"/>
                    <a:pt x="6553" y="6"/>
                  </a:cubicBezTo>
                  <a:lnTo>
                    <a:pt x="123" y="1804"/>
                  </a:lnTo>
                  <a:cubicBezTo>
                    <a:pt x="0" y="1839"/>
                    <a:pt x="38" y="2018"/>
                    <a:pt x="150" y="2018"/>
                  </a:cubicBezTo>
                  <a:cubicBezTo>
                    <a:pt x="160" y="2018"/>
                    <a:pt x="170" y="2016"/>
                    <a:pt x="182" y="2013"/>
                  </a:cubicBezTo>
                  <a:lnTo>
                    <a:pt x="6611" y="214"/>
                  </a:lnTo>
                  <a:cubicBezTo>
                    <a:pt x="6734" y="180"/>
                    <a:pt x="6697" y="1"/>
                    <a:pt x="65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g120f3d9c4b6_0_3457"/>
            <p:cNvSpPr/>
            <p:nvPr/>
          </p:nvSpPr>
          <p:spPr>
            <a:xfrm>
              <a:off x="1489850" y="1860675"/>
              <a:ext cx="204925" cy="57775"/>
            </a:xfrm>
            <a:custGeom>
              <a:avLst/>
              <a:gdLst/>
              <a:ahLst/>
              <a:cxnLst/>
              <a:rect l="l" t="t" r="r" b="b"/>
              <a:pathLst>
                <a:path w="8197" h="2311" extrusionOk="0">
                  <a:moveTo>
                    <a:pt x="8039" y="1"/>
                  </a:moveTo>
                  <a:cubicBezTo>
                    <a:pt x="8031" y="1"/>
                    <a:pt x="8022" y="2"/>
                    <a:pt x="8012" y="4"/>
                  </a:cubicBezTo>
                  <a:cubicBezTo>
                    <a:pt x="5358" y="612"/>
                    <a:pt x="2728" y="1308"/>
                    <a:pt x="122" y="2095"/>
                  </a:cubicBezTo>
                  <a:cubicBezTo>
                    <a:pt x="1" y="2132"/>
                    <a:pt x="37" y="2310"/>
                    <a:pt x="146" y="2310"/>
                  </a:cubicBezTo>
                  <a:cubicBezTo>
                    <a:pt x="157" y="2310"/>
                    <a:pt x="168" y="2309"/>
                    <a:pt x="180" y="2305"/>
                  </a:cubicBezTo>
                  <a:cubicBezTo>
                    <a:pt x="2786" y="1518"/>
                    <a:pt x="5416" y="822"/>
                    <a:pt x="8070" y="214"/>
                  </a:cubicBezTo>
                  <a:cubicBezTo>
                    <a:pt x="8197" y="185"/>
                    <a:pt x="8156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g120f3d9c4b6_0_3457"/>
            <p:cNvSpPr/>
            <p:nvPr/>
          </p:nvSpPr>
          <p:spPr>
            <a:xfrm>
              <a:off x="1563075" y="1486250"/>
              <a:ext cx="66200" cy="65175"/>
            </a:xfrm>
            <a:custGeom>
              <a:avLst/>
              <a:gdLst/>
              <a:ahLst/>
              <a:cxnLst/>
              <a:rect l="l" t="t" r="r" b="b"/>
              <a:pathLst>
                <a:path w="2648" h="2607" extrusionOk="0">
                  <a:moveTo>
                    <a:pt x="159" y="0"/>
                  </a:moveTo>
                  <a:cubicBezTo>
                    <a:pt x="80" y="0"/>
                    <a:pt x="1" y="86"/>
                    <a:pt x="58" y="162"/>
                  </a:cubicBezTo>
                  <a:lnTo>
                    <a:pt x="224" y="379"/>
                  </a:lnTo>
                  <a:cubicBezTo>
                    <a:pt x="248" y="410"/>
                    <a:pt x="280" y="424"/>
                    <a:pt x="312" y="425"/>
                  </a:cubicBezTo>
                  <a:lnTo>
                    <a:pt x="312" y="425"/>
                  </a:lnTo>
                  <a:lnTo>
                    <a:pt x="2418" y="2574"/>
                  </a:lnTo>
                  <a:cubicBezTo>
                    <a:pt x="2440" y="2597"/>
                    <a:pt x="2466" y="2607"/>
                    <a:pt x="2490" y="2607"/>
                  </a:cubicBezTo>
                  <a:cubicBezTo>
                    <a:pt x="2573" y="2607"/>
                    <a:pt x="2648" y="2498"/>
                    <a:pt x="2572" y="2421"/>
                  </a:cubicBezTo>
                  <a:lnTo>
                    <a:pt x="229" y="30"/>
                  </a:lnTo>
                  <a:cubicBezTo>
                    <a:pt x="209" y="9"/>
                    <a:pt x="184" y="0"/>
                    <a:pt x="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g120f3d9c4b6_0_3457"/>
            <p:cNvSpPr/>
            <p:nvPr/>
          </p:nvSpPr>
          <p:spPr>
            <a:xfrm>
              <a:off x="1456500" y="1639075"/>
              <a:ext cx="107300" cy="77925"/>
            </a:xfrm>
            <a:custGeom>
              <a:avLst/>
              <a:gdLst/>
              <a:ahLst/>
              <a:cxnLst/>
              <a:rect l="l" t="t" r="r" b="b"/>
              <a:pathLst>
                <a:path w="4292" h="3117" extrusionOk="0">
                  <a:moveTo>
                    <a:pt x="170" y="1"/>
                  </a:moveTo>
                  <a:cubicBezTo>
                    <a:pt x="80" y="1"/>
                    <a:pt x="1" y="111"/>
                    <a:pt x="88" y="180"/>
                  </a:cubicBezTo>
                  <a:cubicBezTo>
                    <a:pt x="1379" y="1209"/>
                    <a:pt x="2712" y="2181"/>
                    <a:pt x="4085" y="3098"/>
                  </a:cubicBezTo>
                  <a:cubicBezTo>
                    <a:pt x="4105" y="3111"/>
                    <a:pt x="4124" y="3117"/>
                    <a:pt x="4142" y="3117"/>
                  </a:cubicBezTo>
                  <a:cubicBezTo>
                    <a:pt x="4232" y="3117"/>
                    <a:pt x="4292" y="2975"/>
                    <a:pt x="4195" y="2910"/>
                  </a:cubicBezTo>
                  <a:cubicBezTo>
                    <a:pt x="2837" y="2004"/>
                    <a:pt x="1519" y="1042"/>
                    <a:pt x="241" y="27"/>
                  </a:cubicBezTo>
                  <a:cubicBezTo>
                    <a:pt x="219" y="9"/>
                    <a:pt x="194" y="1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g120f3d9c4b6_0_3457"/>
            <p:cNvSpPr/>
            <p:nvPr/>
          </p:nvSpPr>
          <p:spPr>
            <a:xfrm>
              <a:off x="1388200" y="1750375"/>
              <a:ext cx="122925" cy="101525"/>
            </a:xfrm>
            <a:custGeom>
              <a:avLst/>
              <a:gdLst/>
              <a:ahLst/>
              <a:cxnLst/>
              <a:rect l="l" t="t" r="r" b="b"/>
              <a:pathLst>
                <a:path w="4917" h="4061" extrusionOk="0">
                  <a:moveTo>
                    <a:pt x="168" y="0"/>
                  </a:moveTo>
                  <a:cubicBezTo>
                    <a:pt x="79" y="0"/>
                    <a:pt x="1" y="110"/>
                    <a:pt x="85" y="180"/>
                  </a:cubicBezTo>
                  <a:lnTo>
                    <a:pt x="4678" y="4033"/>
                  </a:lnTo>
                  <a:cubicBezTo>
                    <a:pt x="4701" y="4053"/>
                    <a:pt x="4726" y="4061"/>
                    <a:pt x="4750" y="4061"/>
                  </a:cubicBezTo>
                  <a:cubicBezTo>
                    <a:pt x="4839" y="4061"/>
                    <a:pt x="4916" y="3951"/>
                    <a:pt x="4832" y="3880"/>
                  </a:cubicBezTo>
                  <a:lnTo>
                    <a:pt x="4831" y="3880"/>
                  </a:lnTo>
                  <a:lnTo>
                    <a:pt x="239" y="27"/>
                  </a:lnTo>
                  <a:cubicBezTo>
                    <a:pt x="217" y="8"/>
                    <a:pt x="192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g120f3d9c4b6_0_3457"/>
            <p:cNvSpPr/>
            <p:nvPr/>
          </p:nvSpPr>
          <p:spPr>
            <a:xfrm>
              <a:off x="1345775" y="1933450"/>
              <a:ext cx="110100" cy="74000"/>
            </a:xfrm>
            <a:custGeom>
              <a:avLst/>
              <a:gdLst/>
              <a:ahLst/>
              <a:cxnLst/>
              <a:rect l="l" t="t" r="r" b="b"/>
              <a:pathLst>
                <a:path w="4404" h="2960" extrusionOk="0">
                  <a:moveTo>
                    <a:pt x="144" y="0"/>
                  </a:moveTo>
                  <a:cubicBezTo>
                    <a:pt x="58" y="0"/>
                    <a:pt x="0" y="140"/>
                    <a:pt x="92" y="209"/>
                  </a:cubicBezTo>
                  <a:cubicBezTo>
                    <a:pt x="1414" y="1189"/>
                    <a:pt x="2782" y="2100"/>
                    <a:pt x="4193" y="2944"/>
                  </a:cubicBezTo>
                  <a:cubicBezTo>
                    <a:pt x="4212" y="2955"/>
                    <a:pt x="4230" y="2960"/>
                    <a:pt x="4247" y="2960"/>
                  </a:cubicBezTo>
                  <a:cubicBezTo>
                    <a:pt x="4341" y="2960"/>
                    <a:pt x="4403" y="2816"/>
                    <a:pt x="4303" y="2756"/>
                  </a:cubicBezTo>
                  <a:lnTo>
                    <a:pt x="4302" y="2756"/>
                  </a:lnTo>
                  <a:cubicBezTo>
                    <a:pt x="2888" y="1911"/>
                    <a:pt x="1522" y="999"/>
                    <a:pt x="201" y="21"/>
                  </a:cubicBezTo>
                  <a:cubicBezTo>
                    <a:pt x="182" y="7"/>
                    <a:pt x="16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g120f3d9c4b6_0_3457"/>
            <p:cNvSpPr/>
            <p:nvPr/>
          </p:nvSpPr>
          <p:spPr>
            <a:xfrm>
              <a:off x="1444300" y="2020200"/>
              <a:ext cx="185550" cy="45375"/>
            </a:xfrm>
            <a:custGeom>
              <a:avLst/>
              <a:gdLst/>
              <a:ahLst/>
              <a:cxnLst/>
              <a:rect l="l" t="t" r="r" b="b"/>
              <a:pathLst>
                <a:path w="7422" h="1815" extrusionOk="0">
                  <a:moveTo>
                    <a:pt x="7263" y="0"/>
                  </a:moveTo>
                  <a:cubicBezTo>
                    <a:pt x="7255" y="0"/>
                    <a:pt x="7246" y="1"/>
                    <a:pt x="7237" y="3"/>
                  </a:cubicBezTo>
                  <a:lnTo>
                    <a:pt x="127" y="1601"/>
                  </a:lnTo>
                  <a:cubicBezTo>
                    <a:pt x="0" y="1630"/>
                    <a:pt x="42" y="1814"/>
                    <a:pt x="159" y="1814"/>
                  </a:cubicBezTo>
                  <a:cubicBezTo>
                    <a:pt x="167" y="1814"/>
                    <a:pt x="176" y="1813"/>
                    <a:pt x="185" y="1811"/>
                  </a:cubicBezTo>
                  <a:lnTo>
                    <a:pt x="7294" y="213"/>
                  </a:lnTo>
                  <a:cubicBezTo>
                    <a:pt x="7422" y="184"/>
                    <a:pt x="7380" y="0"/>
                    <a:pt x="7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g120f3d9c4b6_0_3457"/>
            <p:cNvSpPr/>
            <p:nvPr/>
          </p:nvSpPr>
          <p:spPr>
            <a:xfrm>
              <a:off x="1328675" y="2077225"/>
              <a:ext cx="101300" cy="57050"/>
            </a:xfrm>
            <a:custGeom>
              <a:avLst/>
              <a:gdLst/>
              <a:ahLst/>
              <a:cxnLst/>
              <a:rect l="l" t="t" r="r" b="b"/>
              <a:pathLst>
                <a:path w="4052" h="2282" extrusionOk="0">
                  <a:moveTo>
                    <a:pt x="159" y="0"/>
                  </a:moveTo>
                  <a:cubicBezTo>
                    <a:pt x="63" y="0"/>
                    <a:pt x="0" y="142"/>
                    <a:pt x="103" y="203"/>
                  </a:cubicBezTo>
                  <a:lnTo>
                    <a:pt x="103" y="203"/>
                  </a:lnTo>
                  <a:lnTo>
                    <a:pt x="103" y="203"/>
                  </a:lnTo>
                  <a:lnTo>
                    <a:pt x="346" y="348"/>
                  </a:lnTo>
                  <a:cubicBezTo>
                    <a:pt x="362" y="358"/>
                    <a:pt x="378" y="363"/>
                    <a:pt x="394" y="364"/>
                  </a:cubicBezTo>
                  <a:lnTo>
                    <a:pt x="394" y="364"/>
                  </a:lnTo>
                  <a:lnTo>
                    <a:pt x="3837" y="2267"/>
                  </a:lnTo>
                  <a:cubicBezTo>
                    <a:pt x="3856" y="2277"/>
                    <a:pt x="3874" y="2282"/>
                    <a:pt x="3891" y="2282"/>
                  </a:cubicBezTo>
                  <a:cubicBezTo>
                    <a:pt x="3988" y="2282"/>
                    <a:pt x="4051" y="2138"/>
                    <a:pt x="3947" y="2080"/>
                  </a:cubicBezTo>
                  <a:lnTo>
                    <a:pt x="212" y="15"/>
                  </a:lnTo>
                  <a:cubicBezTo>
                    <a:pt x="194" y="5"/>
                    <a:pt x="176" y="0"/>
                    <a:pt x="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4" name="Google Shape;524;g120f3d9c4b6_0_3457"/>
          <p:cNvSpPr txBox="1">
            <a:spLocks noGrp="1"/>
          </p:cNvSpPr>
          <p:nvPr>
            <p:ph type="title"/>
          </p:nvPr>
        </p:nvSpPr>
        <p:spPr>
          <a:xfrm>
            <a:off x="2599800" y="557100"/>
            <a:ext cx="39444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25" name="Google Shape;525;g120f3d9c4b6_0_3457"/>
          <p:cNvSpPr/>
          <p:nvPr/>
        </p:nvSpPr>
        <p:spPr>
          <a:xfrm rot="-5400000">
            <a:off x="7452763" y="2616105"/>
            <a:ext cx="3074979" cy="2227108"/>
          </a:xfrm>
          <a:custGeom>
            <a:avLst/>
            <a:gdLst/>
            <a:ahLst/>
            <a:cxnLst/>
            <a:rect l="l" t="t" r="r" b="b"/>
            <a:pathLst>
              <a:path w="20752" h="15030" extrusionOk="0">
                <a:moveTo>
                  <a:pt x="2732" y="0"/>
                </a:moveTo>
                <a:cubicBezTo>
                  <a:pt x="2694" y="0"/>
                  <a:pt x="2656" y="1"/>
                  <a:pt x="2618" y="2"/>
                </a:cubicBezTo>
                <a:cubicBezTo>
                  <a:pt x="1672" y="31"/>
                  <a:pt x="759" y="396"/>
                  <a:pt x="0" y="937"/>
                </a:cubicBezTo>
                <a:lnTo>
                  <a:pt x="0" y="15030"/>
                </a:lnTo>
                <a:lnTo>
                  <a:pt x="19944" y="15030"/>
                </a:lnTo>
                <a:cubicBezTo>
                  <a:pt x="20752" y="13518"/>
                  <a:pt x="20357" y="11508"/>
                  <a:pt x="19031" y="10378"/>
                </a:cubicBezTo>
                <a:cubicBezTo>
                  <a:pt x="18168" y="9643"/>
                  <a:pt x="16946" y="9218"/>
                  <a:pt x="16455" y="8220"/>
                </a:cubicBezTo>
                <a:cubicBezTo>
                  <a:pt x="16115" y="7528"/>
                  <a:pt x="16217" y="6718"/>
                  <a:pt x="16037" y="5972"/>
                </a:cubicBezTo>
                <a:cubicBezTo>
                  <a:pt x="15704" y="4590"/>
                  <a:pt x="14281" y="3526"/>
                  <a:pt x="12797" y="3526"/>
                </a:cubicBezTo>
                <a:cubicBezTo>
                  <a:pt x="12746" y="3526"/>
                  <a:pt x="12695" y="3528"/>
                  <a:pt x="12643" y="3530"/>
                </a:cubicBezTo>
                <a:cubicBezTo>
                  <a:pt x="11766" y="3574"/>
                  <a:pt x="10948" y="3947"/>
                  <a:pt x="10112" y="4206"/>
                </a:cubicBezTo>
                <a:cubicBezTo>
                  <a:pt x="9649" y="4350"/>
                  <a:pt x="9150" y="4458"/>
                  <a:pt x="8665" y="4458"/>
                </a:cubicBezTo>
                <a:cubicBezTo>
                  <a:pt x="8274" y="4458"/>
                  <a:pt x="7893" y="4388"/>
                  <a:pt x="7547" y="4211"/>
                </a:cubicBezTo>
                <a:cubicBezTo>
                  <a:pt x="6313" y="3579"/>
                  <a:pt x="6122" y="1955"/>
                  <a:pt x="5177" y="970"/>
                </a:cubicBezTo>
                <a:cubicBezTo>
                  <a:pt x="4564" y="331"/>
                  <a:pt x="3642" y="0"/>
                  <a:pt x="27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g120f3d9c4b6_0_3457"/>
          <p:cNvSpPr/>
          <p:nvPr/>
        </p:nvSpPr>
        <p:spPr>
          <a:xfrm>
            <a:off x="169825" y="-321275"/>
            <a:ext cx="1477972" cy="2670314"/>
          </a:xfrm>
          <a:custGeom>
            <a:avLst/>
            <a:gdLst/>
            <a:ahLst/>
            <a:cxnLst/>
            <a:rect l="l" t="t" r="r" b="b"/>
            <a:pathLst>
              <a:path w="25422" h="45931" extrusionOk="0">
                <a:moveTo>
                  <a:pt x="16828" y="0"/>
                </a:moveTo>
                <a:cubicBezTo>
                  <a:pt x="15378" y="0"/>
                  <a:pt x="13857" y="481"/>
                  <a:pt x="12482" y="1001"/>
                </a:cubicBezTo>
                <a:cubicBezTo>
                  <a:pt x="10321" y="1819"/>
                  <a:pt x="8483" y="3326"/>
                  <a:pt x="6909" y="5016"/>
                </a:cubicBezTo>
                <a:cubicBezTo>
                  <a:pt x="3174" y="9029"/>
                  <a:pt x="294" y="14687"/>
                  <a:pt x="20" y="20235"/>
                </a:cubicBezTo>
                <a:cubicBezTo>
                  <a:pt x="1" y="20616"/>
                  <a:pt x="2" y="21016"/>
                  <a:pt x="172" y="21357"/>
                </a:cubicBezTo>
                <a:cubicBezTo>
                  <a:pt x="417" y="21849"/>
                  <a:pt x="979" y="22106"/>
                  <a:pt x="1535" y="22106"/>
                </a:cubicBezTo>
                <a:cubicBezTo>
                  <a:pt x="1675" y="22106"/>
                  <a:pt x="1814" y="22090"/>
                  <a:pt x="1949" y="22057"/>
                </a:cubicBezTo>
                <a:cubicBezTo>
                  <a:pt x="3536" y="21669"/>
                  <a:pt x="3994" y="19925"/>
                  <a:pt x="4802" y="18736"/>
                </a:cubicBezTo>
                <a:cubicBezTo>
                  <a:pt x="5158" y="18210"/>
                  <a:pt x="5788" y="17729"/>
                  <a:pt x="6368" y="17729"/>
                </a:cubicBezTo>
                <a:cubicBezTo>
                  <a:pt x="6569" y="17729"/>
                  <a:pt x="6764" y="17787"/>
                  <a:pt x="6939" y="17920"/>
                </a:cubicBezTo>
                <a:cubicBezTo>
                  <a:pt x="7497" y="18346"/>
                  <a:pt x="7396" y="19204"/>
                  <a:pt x="7207" y="19883"/>
                </a:cubicBezTo>
                <a:cubicBezTo>
                  <a:pt x="6270" y="23268"/>
                  <a:pt x="4575" y="26511"/>
                  <a:pt x="4478" y="30023"/>
                </a:cubicBezTo>
                <a:cubicBezTo>
                  <a:pt x="4447" y="31146"/>
                  <a:pt x="4793" y="32529"/>
                  <a:pt x="5886" y="32790"/>
                </a:cubicBezTo>
                <a:cubicBezTo>
                  <a:pt x="5999" y="32817"/>
                  <a:pt x="6110" y="32830"/>
                  <a:pt x="6220" y="32830"/>
                </a:cubicBezTo>
                <a:cubicBezTo>
                  <a:pt x="7130" y="32830"/>
                  <a:pt x="7912" y="31955"/>
                  <a:pt x="8407" y="31128"/>
                </a:cubicBezTo>
                <a:cubicBezTo>
                  <a:pt x="9465" y="29358"/>
                  <a:pt x="10190" y="27410"/>
                  <a:pt x="10548" y="25380"/>
                </a:cubicBezTo>
                <a:cubicBezTo>
                  <a:pt x="10677" y="24642"/>
                  <a:pt x="10906" y="23729"/>
                  <a:pt x="11640" y="23582"/>
                </a:cubicBezTo>
                <a:cubicBezTo>
                  <a:pt x="11697" y="23571"/>
                  <a:pt x="11754" y="23565"/>
                  <a:pt x="11811" y="23565"/>
                </a:cubicBezTo>
                <a:cubicBezTo>
                  <a:pt x="12264" y="23565"/>
                  <a:pt x="12691" y="23915"/>
                  <a:pt x="12891" y="24337"/>
                </a:cubicBezTo>
                <a:cubicBezTo>
                  <a:pt x="13115" y="24813"/>
                  <a:pt x="13119" y="25358"/>
                  <a:pt x="13125" y="25883"/>
                </a:cubicBezTo>
                <a:cubicBezTo>
                  <a:pt x="13183" y="31425"/>
                  <a:pt x="13793" y="36941"/>
                  <a:pt x="14909" y="42369"/>
                </a:cubicBezTo>
                <a:cubicBezTo>
                  <a:pt x="15094" y="43273"/>
                  <a:pt x="15804" y="45931"/>
                  <a:pt x="17120" y="45931"/>
                </a:cubicBezTo>
                <a:cubicBezTo>
                  <a:pt x="17386" y="45931"/>
                  <a:pt x="17676" y="45823"/>
                  <a:pt x="17992" y="45569"/>
                </a:cubicBezTo>
                <a:cubicBezTo>
                  <a:pt x="18336" y="45294"/>
                  <a:pt x="18487" y="44848"/>
                  <a:pt x="18609" y="44425"/>
                </a:cubicBezTo>
                <a:cubicBezTo>
                  <a:pt x="20345" y="38409"/>
                  <a:pt x="19896" y="32006"/>
                  <a:pt x="18251" y="26026"/>
                </a:cubicBezTo>
                <a:cubicBezTo>
                  <a:pt x="18111" y="25522"/>
                  <a:pt x="17962" y="24997"/>
                  <a:pt x="18057" y="24481"/>
                </a:cubicBezTo>
                <a:cubicBezTo>
                  <a:pt x="18187" y="23766"/>
                  <a:pt x="18534" y="23496"/>
                  <a:pt x="18935" y="23496"/>
                </a:cubicBezTo>
                <a:cubicBezTo>
                  <a:pt x="19517" y="23496"/>
                  <a:pt x="20212" y="24066"/>
                  <a:pt x="20519" y="24671"/>
                </a:cubicBezTo>
                <a:cubicBezTo>
                  <a:pt x="21081" y="25778"/>
                  <a:pt x="21566" y="26922"/>
                  <a:pt x="21970" y="28097"/>
                </a:cubicBezTo>
                <a:cubicBezTo>
                  <a:pt x="22301" y="29059"/>
                  <a:pt x="22407" y="30436"/>
                  <a:pt x="23036" y="31256"/>
                </a:cubicBezTo>
                <a:cubicBezTo>
                  <a:pt x="23242" y="31525"/>
                  <a:pt x="23570" y="31726"/>
                  <a:pt x="23901" y="31726"/>
                </a:cubicBezTo>
                <a:cubicBezTo>
                  <a:pt x="23973" y="31726"/>
                  <a:pt x="24046" y="31716"/>
                  <a:pt x="24118" y="31695"/>
                </a:cubicBezTo>
                <a:cubicBezTo>
                  <a:pt x="24720" y="31522"/>
                  <a:pt x="24880" y="30754"/>
                  <a:pt x="24901" y="30128"/>
                </a:cubicBezTo>
                <a:cubicBezTo>
                  <a:pt x="25014" y="26678"/>
                  <a:pt x="24160" y="23293"/>
                  <a:pt x="23022" y="20063"/>
                </a:cubicBezTo>
                <a:cubicBezTo>
                  <a:pt x="22520" y="18639"/>
                  <a:pt x="21662" y="17314"/>
                  <a:pt x="21045" y="15936"/>
                </a:cubicBezTo>
                <a:cubicBezTo>
                  <a:pt x="20530" y="14784"/>
                  <a:pt x="19071" y="12046"/>
                  <a:pt x="20014" y="10817"/>
                </a:cubicBezTo>
                <a:cubicBezTo>
                  <a:pt x="20218" y="10551"/>
                  <a:pt x="20526" y="10441"/>
                  <a:pt x="20856" y="10441"/>
                </a:cubicBezTo>
                <a:cubicBezTo>
                  <a:pt x="21246" y="10441"/>
                  <a:pt x="21668" y="10594"/>
                  <a:pt x="21989" y="10823"/>
                </a:cubicBezTo>
                <a:cubicBezTo>
                  <a:pt x="22416" y="11128"/>
                  <a:pt x="23726" y="12387"/>
                  <a:pt x="24599" y="12387"/>
                </a:cubicBezTo>
                <a:cubicBezTo>
                  <a:pt x="24961" y="12387"/>
                  <a:pt x="25247" y="12171"/>
                  <a:pt x="25365" y="11583"/>
                </a:cubicBezTo>
                <a:cubicBezTo>
                  <a:pt x="25421" y="11299"/>
                  <a:pt x="25352" y="11006"/>
                  <a:pt x="25277" y="10725"/>
                </a:cubicBezTo>
                <a:cubicBezTo>
                  <a:pt x="24250" y="6855"/>
                  <a:pt x="22124" y="3292"/>
                  <a:pt x="19202" y="555"/>
                </a:cubicBezTo>
                <a:cubicBezTo>
                  <a:pt x="18461" y="158"/>
                  <a:pt x="17656" y="0"/>
                  <a:pt x="168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527" name="Google Shape;527;g120f3d9c4b6_0_3457"/>
          <p:cNvSpPr/>
          <p:nvPr/>
        </p:nvSpPr>
        <p:spPr>
          <a:xfrm rot="7767700">
            <a:off x="1168826" y="2116700"/>
            <a:ext cx="492638" cy="333223"/>
          </a:xfrm>
          <a:custGeom>
            <a:avLst/>
            <a:gdLst/>
            <a:ahLst/>
            <a:cxnLst/>
            <a:rect l="l" t="t" r="r" b="b"/>
            <a:pathLst>
              <a:path w="11050" h="7540" extrusionOk="0">
                <a:moveTo>
                  <a:pt x="8100" y="1"/>
                </a:moveTo>
                <a:cubicBezTo>
                  <a:pt x="7014" y="1"/>
                  <a:pt x="5905" y="606"/>
                  <a:pt x="5031" y="1160"/>
                </a:cubicBezTo>
                <a:cubicBezTo>
                  <a:pt x="3844" y="1914"/>
                  <a:pt x="2717" y="2877"/>
                  <a:pt x="1780" y="3926"/>
                </a:cubicBezTo>
                <a:cubicBezTo>
                  <a:pt x="843" y="4976"/>
                  <a:pt x="104" y="6138"/>
                  <a:pt x="0" y="7540"/>
                </a:cubicBezTo>
                <a:cubicBezTo>
                  <a:pt x="770" y="6279"/>
                  <a:pt x="2034" y="5341"/>
                  <a:pt x="3063" y="4768"/>
                </a:cubicBezTo>
                <a:cubicBezTo>
                  <a:pt x="4091" y="4195"/>
                  <a:pt x="5290" y="3997"/>
                  <a:pt x="6467" y="3945"/>
                </a:cubicBezTo>
                <a:cubicBezTo>
                  <a:pt x="7009" y="3922"/>
                  <a:pt x="7653" y="3944"/>
                  <a:pt x="8195" y="3901"/>
                </a:cubicBezTo>
                <a:cubicBezTo>
                  <a:pt x="10050" y="3755"/>
                  <a:pt x="11050" y="1114"/>
                  <a:pt x="9194" y="238"/>
                </a:cubicBezTo>
                <a:cubicBezTo>
                  <a:pt x="8839" y="71"/>
                  <a:pt x="8471" y="1"/>
                  <a:pt x="81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5">
  <p:cSld name="SECTION_HEADER_2_1_2_1_1_1_1_1">
    <p:bg>
      <p:bgPr>
        <a:solidFill>
          <a:schemeClr val="accent2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120f3d9c4b6_0_3486"/>
          <p:cNvSpPr txBox="1">
            <a:spLocks noGrp="1"/>
          </p:cNvSpPr>
          <p:nvPr>
            <p:ph type="title"/>
          </p:nvPr>
        </p:nvSpPr>
        <p:spPr>
          <a:xfrm>
            <a:off x="6379125" y="557100"/>
            <a:ext cx="1689000" cy="17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SECTION_HEADER_2_1_2_1_1_1_1_1_1">
    <p:bg>
      <p:bgPr>
        <a:solidFill>
          <a:schemeClr val="accent2"/>
        </a:solidFill>
        <a:effectLst/>
      </p:bgPr>
    </p:bg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120f3d9c4b6_0_3488"/>
          <p:cNvSpPr txBox="1">
            <a:spLocks noGrp="1"/>
          </p:cNvSpPr>
          <p:nvPr>
            <p:ph type="title"/>
          </p:nvPr>
        </p:nvSpPr>
        <p:spPr>
          <a:xfrm>
            <a:off x="6379125" y="557100"/>
            <a:ext cx="1689000" cy="17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g120f3d9c4b6_0_3488"/>
          <p:cNvSpPr txBox="1">
            <a:spLocks noGrp="1"/>
          </p:cNvSpPr>
          <p:nvPr>
            <p:ph type="subTitle" idx="1"/>
          </p:nvPr>
        </p:nvSpPr>
        <p:spPr>
          <a:xfrm>
            <a:off x="5947875" y="2226075"/>
            <a:ext cx="2120400" cy="20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+ TEXT">
  <p:cSld name="SECTION_HEADER_2_1_2_1_1_1_1">
    <p:bg>
      <p:bgPr>
        <a:solidFill>
          <a:schemeClr val="accent2"/>
        </a:solidFill>
        <a:effectLst/>
      </p:bgPr>
    </p:bg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120f3d9c4b6_0_3491"/>
          <p:cNvSpPr txBox="1">
            <a:spLocks noGrp="1"/>
          </p:cNvSpPr>
          <p:nvPr>
            <p:ph type="title"/>
          </p:nvPr>
        </p:nvSpPr>
        <p:spPr>
          <a:xfrm>
            <a:off x="2599800" y="557100"/>
            <a:ext cx="39444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35" name="Google Shape;535;g120f3d9c4b6_0_3491"/>
          <p:cNvSpPr txBox="1">
            <a:spLocks noGrp="1"/>
          </p:cNvSpPr>
          <p:nvPr>
            <p:ph type="title" idx="2"/>
          </p:nvPr>
        </p:nvSpPr>
        <p:spPr>
          <a:xfrm>
            <a:off x="1043084" y="2192938"/>
            <a:ext cx="22968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36" name="Google Shape;536;g120f3d9c4b6_0_3491"/>
          <p:cNvSpPr txBox="1">
            <a:spLocks noGrp="1"/>
          </p:cNvSpPr>
          <p:nvPr>
            <p:ph type="subTitle" idx="1"/>
          </p:nvPr>
        </p:nvSpPr>
        <p:spPr>
          <a:xfrm>
            <a:off x="1043084" y="2623203"/>
            <a:ext cx="2635500" cy="20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grpSp>
        <p:nvGrpSpPr>
          <p:cNvPr id="537" name="Google Shape;537;g120f3d9c4b6_0_3491"/>
          <p:cNvGrpSpPr/>
          <p:nvPr/>
        </p:nvGrpSpPr>
        <p:grpSpPr>
          <a:xfrm>
            <a:off x="8042359" y="3408560"/>
            <a:ext cx="1155336" cy="1855243"/>
            <a:chOff x="1760455" y="-1283644"/>
            <a:chExt cx="1093344" cy="1755695"/>
          </a:xfrm>
        </p:grpSpPr>
        <p:sp>
          <p:nvSpPr>
            <p:cNvPr id="538" name="Google Shape;538;g120f3d9c4b6_0_3491"/>
            <p:cNvSpPr/>
            <p:nvPr/>
          </p:nvSpPr>
          <p:spPr>
            <a:xfrm>
              <a:off x="1760455" y="-1283644"/>
              <a:ext cx="1093344" cy="1755695"/>
            </a:xfrm>
            <a:custGeom>
              <a:avLst/>
              <a:gdLst/>
              <a:ahLst/>
              <a:cxnLst/>
              <a:rect l="l" t="t" r="r" b="b"/>
              <a:pathLst>
                <a:path w="29500" h="47368" extrusionOk="0">
                  <a:moveTo>
                    <a:pt x="6525" y="0"/>
                  </a:moveTo>
                  <a:cubicBezTo>
                    <a:pt x="4147" y="0"/>
                    <a:pt x="1651" y="1871"/>
                    <a:pt x="1054" y="4056"/>
                  </a:cubicBezTo>
                  <a:cubicBezTo>
                    <a:pt x="166" y="7309"/>
                    <a:pt x="3033" y="10140"/>
                    <a:pt x="3955" y="13055"/>
                  </a:cubicBezTo>
                  <a:cubicBezTo>
                    <a:pt x="4182" y="13777"/>
                    <a:pt x="4317" y="14561"/>
                    <a:pt x="4115" y="15291"/>
                  </a:cubicBezTo>
                  <a:cubicBezTo>
                    <a:pt x="3328" y="18137"/>
                    <a:pt x="1" y="19216"/>
                    <a:pt x="1705" y="22706"/>
                  </a:cubicBezTo>
                  <a:cubicBezTo>
                    <a:pt x="3983" y="27371"/>
                    <a:pt x="8912" y="29957"/>
                    <a:pt x="12451" y="33626"/>
                  </a:cubicBezTo>
                  <a:cubicBezTo>
                    <a:pt x="16276" y="37589"/>
                    <a:pt x="16957" y="43409"/>
                    <a:pt x="20715" y="47367"/>
                  </a:cubicBezTo>
                  <a:lnTo>
                    <a:pt x="24811" y="47053"/>
                  </a:lnTo>
                  <a:cubicBezTo>
                    <a:pt x="21939" y="39311"/>
                    <a:pt x="29500" y="28422"/>
                    <a:pt x="21990" y="22294"/>
                  </a:cubicBezTo>
                  <a:cubicBezTo>
                    <a:pt x="19362" y="20148"/>
                    <a:pt x="16226" y="18534"/>
                    <a:pt x="14001" y="15922"/>
                  </a:cubicBezTo>
                  <a:cubicBezTo>
                    <a:pt x="12083" y="13671"/>
                    <a:pt x="11170" y="10878"/>
                    <a:pt x="10700" y="8002"/>
                  </a:cubicBezTo>
                  <a:cubicBezTo>
                    <a:pt x="10327" y="5716"/>
                    <a:pt x="10804" y="1609"/>
                    <a:pt x="8291" y="392"/>
                  </a:cubicBezTo>
                  <a:cubicBezTo>
                    <a:pt x="7733" y="122"/>
                    <a:pt x="7133" y="0"/>
                    <a:pt x="6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g120f3d9c4b6_0_3491"/>
            <p:cNvSpPr/>
            <p:nvPr/>
          </p:nvSpPr>
          <p:spPr>
            <a:xfrm>
              <a:off x="2009033" y="-1103397"/>
              <a:ext cx="557198" cy="1500465"/>
            </a:xfrm>
            <a:custGeom>
              <a:avLst/>
              <a:gdLst/>
              <a:ahLst/>
              <a:cxnLst/>
              <a:rect l="l" t="t" r="r" b="b"/>
              <a:pathLst>
                <a:path w="15034" h="40482" extrusionOk="0">
                  <a:moveTo>
                    <a:pt x="73" y="0"/>
                  </a:moveTo>
                  <a:cubicBezTo>
                    <a:pt x="35" y="0"/>
                    <a:pt x="0" y="24"/>
                    <a:pt x="3" y="73"/>
                  </a:cubicBezTo>
                  <a:cubicBezTo>
                    <a:pt x="222" y="3423"/>
                    <a:pt x="456" y="6830"/>
                    <a:pt x="1790" y="9956"/>
                  </a:cubicBezTo>
                  <a:cubicBezTo>
                    <a:pt x="3195" y="13246"/>
                    <a:pt x="5489" y="16151"/>
                    <a:pt x="7200" y="19288"/>
                  </a:cubicBezTo>
                  <a:cubicBezTo>
                    <a:pt x="8976" y="22544"/>
                    <a:pt x="10520" y="25922"/>
                    <a:pt x="11821" y="29395"/>
                  </a:cubicBezTo>
                  <a:cubicBezTo>
                    <a:pt x="13139" y="32912"/>
                    <a:pt x="14439" y="36599"/>
                    <a:pt x="14784" y="40362"/>
                  </a:cubicBezTo>
                  <a:cubicBezTo>
                    <a:pt x="14790" y="40441"/>
                    <a:pt x="14854" y="40481"/>
                    <a:pt x="14916" y="40481"/>
                  </a:cubicBezTo>
                  <a:cubicBezTo>
                    <a:pt x="14976" y="40481"/>
                    <a:pt x="15033" y="40442"/>
                    <a:pt x="15031" y="40362"/>
                  </a:cubicBezTo>
                  <a:cubicBezTo>
                    <a:pt x="14950" y="36842"/>
                    <a:pt x="13691" y="33390"/>
                    <a:pt x="12486" y="30116"/>
                  </a:cubicBezTo>
                  <a:cubicBezTo>
                    <a:pt x="11293" y="26881"/>
                    <a:pt x="9897" y="23727"/>
                    <a:pt x="8305" y="20670"/>
                  </a:cubicBezTo>
                  <a:cubicBezTo>
                    <a:pt x="6642" y="17472"/>
                    <a:pt x="4566" y="14541"/>
                    <a:pt x="2821" y="11397"/>
                  </a:cubicBezTo>
                  <a:cubicBezTo>
                    <a:pt x="883" y="7902"/>
                    <a:pt x="477" y="3988"/>
                    <a:pt x="154" y="73"/>
                  </a:cubicBezTo>
                  <a:cubicBezTo>
                    <a:pt x="150" y="25"/>
                    <a:pt x="110" y="0"/>
                    <a:pt x="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g120f3d9c4b6_0_3491"/>
            <p:cNvSpPr/>
            <p:nvPr/>
          </p:nvSpPr>
          <p:spPr>
            <a:xfrm>
              <a:off x="1863044" y="-653687"/>
              <a:ext cx="437856" cy="270463"/>
            </a:xfrm>
            <a:custGeom>
              <a:avLst/>
              <a:gdLst/>
              <a:ahLst/>
              <a:cxnLst/>
              <a:rect l="l" t="t" r="r" b="b"/>
              <a:pathLst>
                <a:path w="11814" h="7297" extrusionOk="0">
                  <a:moveTo>
                    <a:pt x="131" y="0"/>
                  </a:moveTo>
                  <a:cubicBezTo>
                    <a:pt x="53" y="0"/>
                    <a:pt x="1" y="111"/>
                    <a:pt x="84" y="155"/>
                  </a:cubicBezTo>
                  <a:cubicBezTo>
                    <a:pt x="4109" y="2290"/>
                    <a:pt x="7787" y="4837"/>
                    <a:pt x="11616" y="7282"/>
                  </a:cubicBezTo>
                  <a:cubicBezTo>
                    <a:pt x="11632" y="7292"/>
                    <a:pt x="11648" y="7297"/>
                    <a:pt x="11664" y="7297"/>
                  </a:cubicBezTo>
                  <a:cubicBezTo>
                    <a:pt x="11744" y="7297"/>
                    <a:pt x="11813" y="7185"/>
                    <a:pt x="11739" y="7122"/>
                  </a:cubicBezTo>
                  <a:cubicBezTo>
                    <a:pt x="8302" y="4240"/>
                    <a:pt x="4183" y="1975"/>
                    <a:pt x="170" y="9"/>
                  </a:cubicBezTo>
                  <a:cubicBezTo>
                    <a:pt x="157" y="3"/>
                    <a:pt x="144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g120f3d9c4b6_0_3491"/>
            <p:cNvSpPr/>
            <p:nvPr/>
          </p:nvSpPr>
          <p:spPr>
            <a:xfrm>
              <a:off x="1870197" y="-356463"/>
              <a:ext cx="490782" cy="160714"/>
            </a:xfrm>
            <a:custGeom>
              <a:avLst/>
              <a:gdLst/>
              <a:ahLst/>
              <a:cxnLst/>
              <a:rect l="l" t="t" r="r" b="b"/>
              <a:pathLst>
                <a:path w="13242" h="4336" extrusionOk="0">
                  <a:moveTo>
                    <a:pt x="87" y="1"/>
                  </a:moveTo>
                  <a:cubicBezTo>
                    <a:pt x="13" y="1"/>
                    <a:pt x="0" y="121"/>
                    <a:pt x="74" y="138"/>
                  </a:cubicBezTo>
                  <a:cubicBezTo>
                    <a:pt x="2297" y="675"/>
                    <a:pt x="4521" y="1068"/>
                    <a:pt x="6706" y="1772"/>
                  </a:cubicBezTo>
                  <a:cubicBezTo>
                    <a:pt x="8889" y="2476"/>
                    <a:pt x="10931" y="3444"/>
                    <a:pt x="13041" y="4326"/>
                  </a:cubicBezTo>
                  <a:cubicBezTo>
                    <a:pt x="13056" y="4332"/>
                    <a:pt x="13070" y="4335"/>
                    <a:pt x="13083" y="4335"/>
                  </a:cubicBezTo>
                  <a:cubicBezTo>
                    <a:pt x="13188" y="4335"/>
                    <a:pt x="13241" y="4160"/>
                    <a:pt x="13135" y="4099"/>
                  </a:cubicBezTo>
                  <a:cubicBezTo>
                    <a:pt x="11176" y="2968"/>
                    <a:pt x="8933" y="2171"/>
                    <a:pt x="6782" y="1495"/>
                  </a:cubicBezTo>
                  <a:cubicBezTo>
                    <a:pt x="4631" y="817"/>
                    <a:pt x="2347" y="178"/>
                    <a:pt x="92" y="1"/>
                  </a:cubicBezTo>
                  <a:cubicBezTo>
                    <a:pt x="90" y="1"/>
                    <a:pt x="89" y="1"/>
                    <a:pt x="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g120f3d9c4b6_0_3491"/>
            <p:cNvSpPr/>
            <p:nvPr/>
          </p:nvSpPr>
          <p:spPr>
            <a:xfrm>
              <a:off x="2386922" y="-529668"/>
              <a:ext cx="73606" cy="302784"/>
            </a:xfrm>
            <a:custGeom>
              <a:avLst/>
              <a:gdLst/>
              <a:ahLst/>
              <a:cxnLst/>
              <a:rect l="l" t="t" r="r" b="b"/>
              <a:pathLst>
                <a:path w="1986" h="8169" extrusionOk="0">
                  <a:moveTo>
                    <a:pt x="1919" y="0"/>
                  </a:moveTo>
                  <a:cubicBezTo>
                    <a:pt x="1893" y="0"/>
                    <a:pt x="1868" y="14"/>
                    <a:pt x="1863" y="43"/>
                  </a:cubicBezTo>
                  <a:cubicBezTo>
                    <a:pt x="1394" y="2764"/>
                    <a:pt x="539" y="5383"/>
                    <a:pt x="11" y="8080"/>
                  </a:cubicBezTo>
                  <a:cubicBezTo>
                    <a:pt x="1" y="8127"/>
                    <a:pt x="45" y="8168"/>
                    <a:pt x="85" y="8168"/>
                  </a:cubicBezTo>
                  <a:cubicBezTo>
                    <a:pt x="105" y="8168"/>
                    <a:pt x="124" y="8158"/>
                    <a:pt x="134" y="8133"/>
                  </a:cubicBezTo>
                  <a:cubicBezTo>
                    <a:pt x="1212" y="5644"/>
                    <a:pt x="1634" y="2732"/>
                    <a:pt x="1981" y="59"/>
                  </a:cubicBezTo>
                  <a:cubicBezTo>
                    <a:pt x="1986" y="22"/>
                    <a:pt x="1952" y="0"/>
                    <a:pt x="19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g120f3d9c4b6_0_3491"/>
            <p:cNvSpPr/>
            <p:nvPr/>
          </p:nvSpPr>
          <p:spPr>
            <a:xfrm>
              <a:off x="2400895" y="-410800"/>
              <a:ext cx="97919" cy="282213"/>
            </a:xfrm>
            <a:custGeom>
              <a:avLst/>
              <a:gdLst/>
              <a:ahLst/>
              <a:cxnLst/>
              <a:rect l="l" t="t" r="r" b="b"/>
              <a:pathLst>
                <a:path w="2642" h="7614" extrusionOk="0">
                  <a:moveTo>
                    <a:pt x="2443" y="0"/>
                  </a:moveTo>
                  <a:cubicBezTo>
                    <a:pt x="2378" y="0"/>
                    <a:pt x="2313" y="35"/>
                    <a:pt x="2288" y="115"/>
                  </a:cubicBezTo>
                  <a:cubicBezTo>
                    <a:pt x="1513" y="2555"/>
                    <a:pt x="593" y="4996"/>
                    <a:pt x="18" y="7493"/>
                  </a:cubicBezTo>
                  <a:cubicBezTo>
                    <a:pt x="0" y="7569"/>
                    <a:pt x="55" y="7614"/>
                    <a:pt x="112" y="7614"/>
                  </a:cubicBezTo>
                  <a:cubicBezTo>
                    <a:pt x="151" y="7614"/>
                    <a:pt x="191" y="7593"/>
                    <a:pt x="210" y="7546"/>
                  </a:cubicBezTo>
                  <a:cubicBezTo>
                    <a:pt x="1176" y="5171"/>
                    <a:pt x="1831" y="2645"/>
                    <a:pt x="2603" y="201"/>
                  </a:cubicBezTo>
                  <a:cubicBezTo>
                    <a:pt x="2641" y="80"/>
                    <a:pt x="2542" y="0"/>
                    <a:pt x="24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g120f3d9c4b6_0_3491"/>
            <p:cNvSpPr/>
            <p:nvPr/>
          </p:nvSpPr>
          <p:spPr>
            <a:xfrm>
              <a:off x="2282184" y="11333"/>
              <a:ext cx="236718" cy="141255"/>
            </a:xfrm>
            <a:custGeom>
              <a:avLst/>
              <a:gdLst/>
              <a:ahLst/>
              <a:cxnLst/>
              <a:rect l="l" t="t" r="r" b="b"/>
              <a:pathLst>
                <a:path w="6387" h="3811" extrusionOk="0">
                  <a:moveTo>
                    <a:pt x="146" y="0"/>
                  </a:moveTo>
                  <a:cubicBezTo>
                    <a:pt x="35" y="0"/>
                    <a:pt x="0" y="182"/>
                    <a:pt x="123" y="224"/>
                  </a:cubicBezTo>
                  <a:lnTo>
                    <a:pt x="124" y="224"/>
                  </a:lnTo>
                  <a:cubicBezTo>
                    <a:pt x="2477" y="1022"/>
                    <a:pt x="4267" y="2351"/>
                    <a:pt x="6242" y="3796"/>
                  </a:cubicBezTo>
                  <a:cubicBezTo>
                    <a:pt x="6256" y="3806"/>
                    <a:pt x="6271" y="3811"/>
                    <a:pt x="6284" y="3811"/>
                  </a:cubicBezTo>
                  <a:cubicBezTo>
                    <a:pt x="6344" y="3811"/>
                    <a:pt x="6387" y="3721"/>
                    <a:pt x="6340" y="3669"/>
                  </a:cubicBezTo>
                  <a:cubicBezTo>
                    <a:pt x="4785" y="1874"/>
                    <a:pt x="2406" y="729"/>
                    <a:pt x="184" y="7"/>
                  </a:cubicBezTo>
                  <a:cubicBezTo>
                    <a:pt x="170" y="2"/>
                    <a:pt x="158" y="0"/>
                    <a:pt x="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g120f3d9c4b6_0_3491"/>
            <p:cNvSpPr/>
            <p:nvPr/>
          </p:nvSpPr>
          <p:spPr>
            <a:xfrm>
              <a:off x="2552703" y="-206202"/>
              <a:ext cx="112633" cy="344408"/>
            </a:xfrm>
            <a:custGeom>
              <a:avLst/>
              <a:gdLst/>
              <a:ahLst/>
              <a:cxnLst/>
              <a:rect l="l" t="t" r="r" b="b"/>
              <a:pathLst>
                <a:path w="3039" h="9292" extrusionOk="0">
                  <a:moveTo>
                    <a:pt x="2910" y="1"/>
                  </a:moveTo>
                  <a:cubicBezTo>
                    <a:pt x="2868" y="1"/>
                    <a:pt x="2825" y="23"/>
                    <a:pt x="2808" y="75"/>
                  </a:cubicBezTo>
                  <a:lnTo>
                    <a:pt x="2807" y="75"/>
                  </a:lnTo>
                  <a:cubicBezTo>
                    <a:pt x="1789" y="3051"/>
                    <a:pt x="701" y="6073"/>
                    <a:pt x="20" y="9149"/>
                  </a:cubicBezTo>
                  <a:cubicBezTo>
                    <a:pt x="1" y="9237"/>
                    <a:pt x="67" y="9292"/>
                    <a:pt x="134" y="9292"/>
                  </a:cubicBezTo>
                  <a:cubicBezTo>
                    <a:pt x="179" y="9292"/>
                    <a:pt x="224" y="9267"/>
                    <a:pt x="245" y="9210"/>
                  </a:cubicBezTo>
                  <a:cubicBezTo>
                    <a:pt x="1311" y="6240"/>
                    <a:pt x="2093" y="3150"/>
                    <a:pt x="3014" y="132"/>
                  </a:cubicBezTo>
                  <a:cubicBezTo>
                    <a:pt x="3038" y="52"/>
                    <a:pt x="2974" y="1"/>
                    <a:pt x="29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546;g120f3d9c4b6_0_3491"/>
          <p:cNvGrpSpPr/>
          <p:nvPr/>
        </p:nvGrpSpPr>
        <p:grpSpPr>
          <a:xfrm rot="963929">
            <a:off x="8321674" y="2697048"/>
            <a:ext cx="1576392" cy="2531376"/>
            <a:chOff x="1760455" y="-1283644"/>
            <a:chExt cx="1093344" cy="1755695"/>
          </a:xfrm>
        </p:grpSpPr>
        <p:sp>
          <p:nvSpPr>
            <p:cNvPr id="547" name="Google Shape;547;g120f3d9c4b6_0_3491"/>
            <p:cNvSpPr/>
            <p:nvPr/>
          </p:nvSpPr>
          <p:spPr>
            <a:xfrm>
              <a:off x="1760455" y="-1283644"/>
              <a:ext cx="1093344" cy="1755695"/>
            </a:xfrm>
            <a:custGeom>
              <a:avLst/>
              <a:gdLst/>
              <a:ahLst/>
              <a:cxnLst/>
              <a:rect l="l" t="t" r="r" b="b"/>
              <a:pathLst>
                <a:path w="29500" h="47368" extrusionOk="0">
                  <a:moveTo>
                    <a:pt x="6525" y="0"/>
                  </a:moveTo>
                  <a:cubicBezTo>
                    <a:pt x="4147" y="0"/>
                    <a:pt x="1651" y="1871"/>
                    <a:pt x="1054" y="4056"/>
                  </a:cubicBezTo>
                  <a:cubicBezTo>
                    <a:pt x="166" y="7309"/>
                    <a:pt x="3033" y="10140"/>
                    <a:pt x="3955" y="13055"/>
                  </a:cubicBezTo>
                  <a:cubicBezTo>
                    <a:pt x="4182" y="13777"/>
                    <a:pt x="4317" y="14561"/>
                    <a:pt x="4115" y="15291"/>
                  </a:cubicBezTo>
                  <a:cubicBezTo>
                    <a:pt x="3328" y="18137"/>
                    <a:pt x="1" y="19216"/>
                    <a:pt x="1705" y="22706"/>
                  </a:cubicBezTo>
                  <a:cubicBezTo>
                    <a:pt x="3983" y="27371"/>
                    <a:pt x="8912" y="29957"/>
                    <a:pt x="12451" y="33626"/>
                  </a:cubicBezTo>
                  <a:cubicBezTo>
                    <a:pt x="16276" y="37589"/>
                    <a:pt x="16957" y="43409"/>
                    <a:pt x="20715" y="47367"/>
                  </a:cubicBezTo>
                  <a:lnTo>
                    <a:pt x="24811" y="47053"/>
                  </a:lnTo>
                  <a:cubicBezTo>
                    <a:pt x="21939" y="39311"/>
                    <a:pt x="29500" y="28422"/>
                    <a:pt x="21990" y="22294"/>
                  </a:cubicBezTo>
                  <a:cubicBezTo>
                    <a:pt x="19362" y="20148"/>
                    <a:pt x="16226" y="18534"/>
                    <a:pt x="14001" y="15922"/>
                  </a:cubicBezTo>
                  <a:cubicBezTo>
                    <a:pt x="12083" y="13671"/>
                    <a:pt x="11170" y="10878"/>
                    <a:pt x="10700" y="8002"/>
                  </a:cubicBezTo>
                  <a:cubicBezTo>
                    <a:pt x="10327" y="5716"/>
                    <a:pt x="10804" y="1609"/>
                    <a:pt x="8291" y="392"/>
                  </a:cubicBezTo>
                  <a:cubicBezTo>
                    <a:pt x="7733" y="122"/>
                    <a:pt x="7133" y="0"/>
                    <a:pt x="6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g120f3d9c4b6_0_3491"/>
            <p:cNvSpPr/>
            <p:nvPr/>
          </p:nvSpPr>
          <p:spPr>
            <a:xfrm>
              <a:off x="2009033" y="-1103397"/>
              <a:ext cx="557198" cy="1500465"/>
            </a:xfrm>
            <a:custGeom>
              <a:avLst/>
              <a:gdLst/>
              <a:ahLst/>
              <a:cxnLst/>
              <a:rect l="l" t="t" r="r" b="b"/>
              <a:pathLst>
                <a:path w="15034" h="40482" extrusionOk="0">
                  <a:moveTo>
                    <a:pt x="73" y="0"/>
                  </a:moveTo>
                  <a:cubicBezTo>
                    <a:pt x="35" y="0"/>
                    <a:pt x="0" y="24"/>
                    <a:pt x="3" y="73"/>
                  </a:cubicBezTo>
                  <a:cubicBezTo>
                    <a:pt x="222" y="3423"/>
                    <a:pt x="456" y="6830"/>
                    <a:pt x="1790" y="9956"/>
                  </a:cubicBezTo>
                  <a:cubicBezTo>
                    <a:pt x="3195" y="13246"/>
                    <a:pt x="5489" y="16151"/>
                    <a:pt x="7200" y="19288"/>
                  </a:cubicBezTo>
                  <a:cubicBezTo>
                    <a:pt x="8976" y="22544"/>
                    <a:pt x="10520" y="25922"/>
                    <a:pt x="11821" y="29395"/>
                  </a:cubicBezTo>
                  <a:cubicBezTo>
                    <a:pt x="13139" y="32912"/>
                    <a:pt x="14439" y="36599"/>
                    <a:pt x="14784" y="40362"/>
                  </a:cubicBezTo>
                  <a:cubicBezTo>
                    <a:pt x="14790" y="40441"/>
                    <a:pt x="14854" y="40481"/>
                    <a:pt x="14916" y="40481"/>
                  </a:cubicBezTo>
                  <a:cubicBezTo>
                    <a:pt x="14976" y="40481"/>
                    <a:pt x="15033" y="40442"/>
                    <a:pt x="15031" y="40362"/>
                  </a:cubicBezTo>
                  <a:cubicBezTo>
                    <a:pt x="14950" y="36842"/>
                    <a:pt x="13691" y="33390"/>
                    <a:pt x="12486" y="30116"/>
                  </a:cubicBezTo>
                  <a:cubicBezTo>
                    <a:pt x="11293" y="26881"/>
                    <a:pt x="9897" y="23727"/>
                    <a:pt x="8305" y="20670"/>
                  </a:cubicBezTo>
                  <a:cubicBezTo>
                    <a:pt x="6642" y="17472"/>
                    <a:pt x="4566" y="14541"/>
                    <a:pt x="2821" y="11397"/>
                  </a:cubicBezTo>
                  <a:cubicBezTo>
                    <a:pt x="883" y="7902"/>
                    <a:pt x="477" y="3988"/>
                    <a:pt x="154" y="73"/>
                  </a:cubicBezTo>
                  <a:cubicBezTo>
                    <a:pt x="150" y="25"/>
                    <a:pt x="110" y="0"/>
                    <a:pt x="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g120f3d9c4b6_0_3491"/>
            <p:cNvSpPr/>
            <p:nvPr/>
          </p:nvSpPr>
          <p:spPr>
            <a:xfrm>
              <a:off x="1863044" y="-653687"/>
              <a:ext cx="437856" cy="270463"/>
            </a:xfrm>
            <a:custGeom>
              <a:avLst/>
              <a:gdLst/>
              <a:ahLst/>
              <a:cxnLst/>
              <a:rect l="l" t="t" r="r" b="b"/>
              <a:pathLst>
                <a:path w="11814" h="7297" extrusionOk="0">
                  <a:moveTo>
                    <a:pt x="131" y="0"/>
                  </a:moveTo>
                  <a:cubicBezTo>
                    <a:pt x="53" y="0"/>
                    <a:pt x="1" y="111"/>
                    <a:pt x="84" y="155"/>
                  </a:cubicBezTo>
                  <a:cubicBezTo>
                    <a:pt x="4109" y="2290"/>
                    <a:pt x="7787" y="4837"/>
                    <a:pt x="11616" y="7282"/>
                  </a:cubicBezTo>
                  <a:cubicBezTo>
                    <a:pt x="11632" y="7292"/>
                    <a:pt x="11648" y="7297"/>
                    <a:pt x="11664" y="7297"/>
                  </a:cubicBezTo>
                  <a:cubicBezTo>
                    <a:pt x="11744" y="7297"/>
                    <a:pt x="11813" y="7185"/>
                    <a:pt x="11739" y="7122"/>
                  </a:cubicBezTo>
                  <a:cubicBezTo>
                    <a:pt x="8302" y="4240"/>
                    <a:pt x="4183" y="1975"/>
                    <a:pt x="170" y="9"/>
                  </a:cubicBezTo>
                  <a:cubicBezTo>
                    <a:pt x="157" y="3"/>
                    <a:pt x="144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g120f3d9c4b6_0_3491"/>
            <p:cNvSpPr/>
            <p:nvPr/>
          </p:nvSpPr>
          <p:spPr>
            <a:xfrm>
              <a:off x="1870197" y="-356463"/>
              <a:ext cx="490782" cy="160714"/>
            </a:xfrm>
            <a:custGeom>
              <a:avLst/>
              <a:gdLst/>
              <a:ahLst/>
              <a:cxnLst/>
              <a:rect l="l" t="t" r="r" b="b"/>
              <a:pathLst>
                <a:path w="13242" h="4336" extrusionOk="0">
                  <a:moveTo>
                    <a:pt x="87" y="1"/>
                  </a:moveTo>
                  <a:cubicBezTo>
                    <a:pt x="13" y="1"/>
                    <a:pt x="0" y="121"/>
                    <a:pt x="74" y="138"/>
                  </a:cubicBezTo>
                  <a:cubicBezTo>
                    <a:pt x="2297" y="675"/>
                    <a:pt x="4521" y="1068"/>
                    <a:pt x="6706" y="1772"/>
                  </a:cubicBezTo>
                  <a:cubicBezTo>
                    <a:pt x="8889" y="2476"/>
                    <a:pt x="10931" y="3444"/>
                    <a:pt x="13041" y="4326"/>
                  </a:cubicBezTo>
                  <a:cubicBezTo>
                    <a:pt x="13056" y="4332"/>
                    <a:pt x="13070" y="4335"/>
                    <a:pt x="13083" y="4335"/>
                  </a:cubicBezTo>
                  <a:cubicBezTo>
                    <a:pt x="13188" y="4335"/>
                    <a:pt x="13241" y="4160"/>
                    <a:pt x="13135" y="4099"/>
                  </a:cubicBezTo>
                  <a:cubicBezTo>
                    <a:pt x="11176" y="2968"/>
                    <a:pt x="8933" y="2171"/>
                    <a:pt x="6782" y="1495"/>
                  </a:cubicBezTo>
                  <a:cubicBezTo>
                    <a:pt x="4631" y="817"/>
                    <a:pt x="2347" y="178"/>
                    <a:pt x="92" y="1"/>
                  </a:cubicBezTo>
                  <a:cubicBezTo>
                    <a:pt x="90" y="1"/>
                    <a:pt x="89" y="1"/>
                    <a:pt x="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g120f3d9c4b6_0_3491"/>
            <p:cNvSpPr/>
            <p:nvPr/>
          </p:nvSpPr>
          <p:spPr>
            <a:xfrm>
              <a:off x="2386922" y="-529668"/>
              <a:ext cx="73606" cy="302784"/>
            </a:xfrm>
            <a:custGeom>
              <a:avLst/>
              <a:gdLst/>
              <a:ahLst/>
              <a:cxnLst/>
              <a:rect l="l" t="t" r="r" b="b"/>
              <a:pathLst>
                <a:path w="1986" h="8169" extrusionOk="0">
                  <a:moveTo>
                    <a:pt x="1919" y="0"/>
                  </a:moveTo>
                  <a:cubicBezTo>
                    <a:pt x="1893" y="0"/>
                    <a:pt x="1868" y="14"/>
                    <a:pt x="1863" y="43"/>
                  </a:cubicBezTo>
                  <a:cubicBezTo>
                    <a:pt x="1394" y="2764"/>
                    <a:pt x="539" y="5383"/>
                    <a:pt x="11" y="8080"/>
                  </a:cubicBezTo>
                  <a:cubicBezTo>
                    <a:pt x="1" y="8127"/>
                    <a:pt x="45" y="8168"/>
                    <a:pt x="85" y="8168"/>
                  </a:cubicBezTo>
                  <a:cubicBezTo>
                    <a:pt x="105" y="8168"/>
                    <a:pt x="124" y="8158"/>
                    <a:pt x="134" y="8133"/>
                  </a:cubicBezTo>
                  <a:cubicBezTo>
                    <a:pt x="1212" y="5644"/>
                    <a:pt x="1634" y="2732"/>
                    <a:pt x="1981" y="59"/>
                  </a:cubicBezTo>
                  <a:cubicBezTo>
                    <a:pt x="1986" y="22"/>
                    <a:pt x="1952" y="0"/>
                    <a:pt x="19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g120f3d9c4b6_0_3491"/>
            <p:cNvSpPr/>
            <p:nvPr/>
          </p:nvSpPr>
          <p:spPr>
            <a:xfrm>
              <a:off x="2400895" y="-410800"/>
              <a:ext cx="97919" cy="282213"/>
            </a:xfrm>
            <a:custGeom>
              <a:avLst/>
              <a:gdLst/>
              <a:ahLst/>
              <a:cxnLst/>
              <a:rect l="l" t="t" r="r" b="b"/>
              <a:pathLst>
                <a:path w="2642" h="7614" extrusionOk="0">
                  <a:moveTo>
                    <a:pt x="2443" y="0"/>
                  </a:moveTo>
                  <a:cubicBezTo>
                    <a:pt x="2378" y="0"/>
                    <a:pt x="2313" y="35"/>
                    <a:pt x="2288" y="115"/>
                  </a:cubicBezTo>
                  <a:cubicBezTo>
                    <a:pt x="1513" y="2555"/>
                    <a:pt x="593" y="4996"/>
                    <a:pt x="18" y="7493"/>
                  </a:cubicBezTo>
                  <a:cubicBezTo>
                    <a:pt x="0" y="7569"/>
                    <a:pt x="55" y="7614"/>
                    <a:pt x="112" y="7614"/>
                  </a:cubicBezTo>
                  <a:cubicBezTo>
                    <a:pt x="151" y="7614"/>
                    <a:pt x="191" y="7593"/>
                    <a:pt x="210" y="7546"/>
                  </a:cubicBezTo>
                  <a:cubicBezTo>
                    <a:pt x="1176" y="5171"/>
                    <a:pt x="1831" y="2645"/>
                    <a:pt x="2603" y="201"/>
                  </a:cubicBezTo>
                  <a:cubicBezTo>
                    <a:pt x="2641" y="80"/>
                    <a:pt x="2542" y="0"/>
                    <a:pt x="24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g120f3d9c4b6_0_3491"/>
            <p:cNvSpPr/>
            <p:nvPr/>
          </p:nvSpPr>
          <p:spPr>
            <a:xfrm>
              <a:off x="2282184" y="11333"/>
              <a:ext cx="236718" cy="141255"/>
            </a:xfrm>
            <a:custGeom>
              <a:avLst/>
              <a:gdLst/>
              <a:ahLst/>
              <a:cxnLst/>
              <a:rect l="l" t="t" r="r" b="b"/>
              <a:pathLst>
                <a:path w="6387" h="3811" extrusionOk="0">
                  <a:moveTo>
                    <a:pt x="146" y="0"/>
                  </a:moveTo>
                  <a:cubicBezTo>
                    <a:pt x="35" y="0"/>
                    <a:pt x="0" y="182"/>
                    <a:pt x="123" y="224"/>
                  </a:cubicBezTo>
                  <a:lnTo>
                    <a:pt x="124" y="224"/>
                  </a:lnTo>
                  <a:cubicBezTo>
                    <a:pt x="2477" y="1022"/>
                    <a:pt x="4267" y="2351"/>
                    <a:pt x="6242" y="3796"/>
                  </a:cubicBezTo>
                  <a:cubicBezTo>
                    <a:pt x="6256" y="3806"/>
                    <a:pt x="6271" y="3811"/>
                    <a:pt x="6284" y="3811"/>
                  </a:cubicBezTo>
                  <a:cubicBezTo>
                    <a:pt x="6344" y="3811"/>
                    <a:pt x="6387" y="3721"/>
                    <a:pt x="6340" y="3669"/>
                  </a:cubicBezTo>
                  <a:cubicBezTo>
                    <a:pt x="4785" y="1874"/>
                    <a:pt x="2406" y="729"/>
                    <a:pt x="184" y="7"/>
                  </a:cubicBezTo>
                  <a:cubicBezTo>
                    <a:pt x="170" y="2"/>
                    <a:pt x="158" y="0"/>
                    <a:pt x="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g120f3d9c4b6_0_3491"/>
            <p:cNvSpPr/>
            <p:nvPr/>
          </p:nvSpPr>
          <p:spPr>
            <a:xfrm>
              <a:off x="2552703" y="-206202"/>
              <a:ext cx="112633" cy="344408"/>
            </a:xfrm>
            <a:custGeom>
              <a:avLst/>
              <a:gdLst/>
              <a:ahLst/>
              <a:cxnLst/>
              <a:rect l="l" t="t" r="r" b="b"/>
              <a:pathLst>
                <a:path w="3039" h="9292" extrusionOk="0">
                  <a:moveTo>
                    <a:pt x="2910" y="1"/>
                  </a:moveTo>
                  <a:cubicBezTo>
                    <a:pt x="2868" y="1"/>
                    <a:pt x="2825" y="23"/>
                    <a:pt x="2808" y="75"/>
                  </a:cubicBezTo>
                  <a:lnTo>
                    <a:pt x="2807" y="75"/>
                  </a:lnTo>
                  <a:cubicBezTo>
                    <a:pt x="1789" y="3051"/>
                    <a:pt x="701" y="6073"/>
                    <a:pt x="20" y="9149"/>
                  </a:cubicBezTo>
                  <a:cubicBezTo>
                    <a:pt x="1" y="9237"/>
                    <a:pt x="67" y="9292"/>
                    <a:pt x="134" y="9292"/>
                  </a:cubicBezTo>
                  <a:cubicBezTo>
                    <a:pt x="179" y="9292"/>
                    <a:pt x="224" y="9267"/>
                    <a:pt x="245" y="9210"/>
                  </a:cubicBezTo>
                  <a:cubicBezTo>
                    <a:pt x="1311" y="6240"/>
                    <a:pt x="2093" y="3150"/>
                    <a:pt x="3014" y="132"/>
                  </a:cubicBezTo>
                  <a:cubicBezTo>
                    <a:pt x="3038" y="52"/>
                    <a:pt x="2974" y="1"/>
                    <a:pt x="29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5" name="Google Shape;555;g120f3d9c4b6_0_3491"/>
          <p:cNvSpPr/>
          <p:nvPr/>
        </p:nvSpPr>
        <p:spPr>
          <a:xfrm flipH="1">
            <a:off x="-168076" y="-773887"/>
            <a:ext cx="1641499" cy="2965879"/>
          </a:xfrm>
          <a:custGeom>
            <a:avLst/>
            <a:gdLst/>
            <a:ahLst/>
            <a:cxnLst/>
            <a:rect l="l" t="t" r="r" b="b"/>
            <a:pathLst>
              <a:path w="25422" h="45931" extrusionOk="0">
                <a:moveTo>
                  <a:pt x="16828" y="0"/>
                </a:moveTo>
                <a:cubicBezTo>
                  <a:pt x="15378" y="0"/>
                  <a:pt x="13857" y="481"/>
                  <a:pt x="12482" y="1001"/>
                </a:cubicBezTo>
                <a:cubicBezTo>
                  <a:pt x="10321" y="1819"/>
                  <a:pt x="8483" y="3326"/>
                  <a:pt x="6909" y="5016"/>
                </a:cubicBezTo>
                <a:cubicBezTo>
                  <a:pt x="3174" y="9029"/>
                  <a:pt x="294" y="14687"/>
                  <a:pt x="20" y="20235"/>
                </a:cubicBezTo>
                <a:cubicBezTo>
                  <a:pt x="1" y="20616"/>
                  <a:pt x="2" y="21016"/>
                  <a:pt x="172" y="21357"/>
                </a:cubicBezTo>
                <a:cubicBezTo>
                  <a:pt x="417" y="21849"/>
                  <a:pt x="979" y="22106"/>
                  <a:pt x="1535" y="22106"/>
                </a:cubicBezTo>
                <a:cubicBezTo>
                  <a:pt x="1675" y="22106"/>
                  <a:pt x="1814" y="22090"/>
                  <a:pt x="1949" y="22057"/>
                </a:cubicBezTo>
                <a:cubicBezTo>
                  <a:pt x="3536" y="21669"/>
                  <a:pt x="3994" y="19925"/>
                  <a:pt x="4802" y="18736"/>
                </a:cubicBezTo>
                <a:cubicBezTo>
                  <a:pt x="5158" y="18210"/>
                  <a:pt x="5788" y="17729"/>
                  <a:pt x="6368" y="17729"/>
                </a:cubicBezTo>
                <a:cubicBezTo>
                  <a:pt x="6569" y="17729"/>
                  <a:pt x="6764" y="17787"/>
                  <a:pt x="6939" y="17920"/>
                </a:cubicBezTo>
                <a:cubicBezTo>
                  <a:pt x="7497" y="18346"/>
                  <a:pt x="7396" y="19204"/>
                  <a:pt x="7207" y="19883"/>
                </a:cubicBezTo>
                <a:cubicBezTo>
                  <a:pt x="6270" y="23268"/>
                  <a:pt x="4575" y="26511"/>
                  <a:pt x="4478" y="30023"/>
                </a:cubicBezTo>
                <a:cubicBezTo>
                  <a:pt x="4447" y="31146"/>
                  <a:pt x="4793" y="32529"/>
                  <a:pt x="5886" y="32790"/>
                </a:cubicBezTo>
                <a:cubicBezTo>
                  <a:pt x="5999" y="32817"/>
                  <a:pt x="6110" y="32830"/>
                  <a:pt x="6220" y="32830"/>
                </a:cubicBezTo>
                <a:cubicBezTo>
                  <a:pt x="7130" y="32830"/>
                  <a:pt x="7912" y="31955"/>
                  <a:pt x="8407" y="31128"/>
                </a:cubicBezTo>
                <a:cubicBezTo>
                  <a:pt x="9465" y="29358"/>
                  <a:pt x="10190" y="27410"/>
                  <a:pt x="10548" y="25380"/>
                </a:cubicBezTo>
                <a:cubicBezTo>
                  <a:pt x="10677" y="24642"/>
                  <a:pt x="10906" y="23729"/>
                  <a:pt x="11640" y="23582"/>
                </a:cubicBezTo>
                <a:cubicBezTo>
                  <a:pt x="11697" y="23571"/>
                  <a:pt x="11754" y="23565"/>
                  <a:pt x="11811" y="23565"/>
                </a:cubicBezTo>
                <a:cubicBezTo>
                  <a:pt x="12264" y="23565"/>
                  <a:pt x="12691" y="23915"/>
                  <a:pt x="12891" y="24337"/>
                </a:cubicBezTo>
                <a:cubicBezTo>
                  <a:pt x="13115" y="24813"/>
                  <a:pt x="13119" y="25358"/>
                  <a:pt x="13125" y="25883"/>
                </a:cubicBezTo>
                <a:cubicBezTo>
                  <a:pt x="13183" y="31425"/>
                  <a:pt x="13793" y="36941"/>
                  <a:pt x="14909" y="42369"/>
                </a:cubicBezTo>
                <a:cubicBezTo>
                  <a:pt x="15094" y="43273"/>
                  <a:pt x="15804" y="45931"/>
                  <a:pt x="17120" y="45931"/>
                </a:cubicBezTo>
                <a:cubicBezTo>
                  <a:pt x="17386" y="45931"/>
                  <a:pt x="17676" y="45823"/>
                  <a:pt x="17992" y="45569"/>
                </a:cubicBezTo>
                <a:cubicBezTo>
                  <a:pt x="18336" y="45294"/>
                  <a:pt x="18487" y="44848"/>
                  <a:pt x="18609" y="44425"/>
                </a:cubicBezTo>
                <a:cubicBezTo>
                  <a:pt x="20345" y="38409"/>
                  <a:pt x="19896" y="32006"/>
                  <a:pt x="18251" y="26026"/>
                </a:cubicBezTo>
                <a:cubicBezTo>
                  <a:pt x="18111" y="25522"/>
                  <a:pt x="17962" y="24997"/>
                  <a:pt x="18057" y="24481"/>
                </a:cubicBezTo>
                <a:cubicBezTo>
                  <a:pt x="18187" y="23766"/>
                  <a:pt x="18534" y="23496"/>
                  <a:pt x="18935" y="23496"/>
                </a:cubicBezTo>
                <a:cubicBezTo>
                  <a:pt x="19517" y="23496"/>
                  <a:pt x="20212" y="24066"/>
                  <a:pt x="20519" y="24671"/>
                </a:cubicBezTo>
                <a:cubicBezTo>
                  <a:pt x="21081" y="25778"/>
                  <a:pt x="21566" y="26922"/>
                  <a:pt x="21970" y="28097"/>
                </a:cubicBezTo>
                <a:cubicBezTo>
                  <a:pt x="22301" y="29059"/>
                  <a:pt x="22407" y="30436"/>
                  <a:pt x="23036" y="31256"/>
                </a:cubicBezTo>
                <a:cubicBezTo>
                  <a:pt x="23242" y="31525"/>
                  <a:pt x="23570" y="31726"/>
                  <a:pt x="23901" y="31726"/>
                </a:cubicBezTo>
                <a:cubicBezTo>
                  <a:pt x="23973" y="31726"/>
                  <a:pt x="24046" y="31716"/>
                  <a:pt x="24118" y="31695"/>
                </a:cubicBezTo>
                <a:cubicBezTo>
                  <a:pt x="24720" y="31522"/>
                  <a:pt x="24880" y="30754"/>
                  <a:pt x="24901" y="30128"/>
                </a:cubicBezTo>
                <a:cubicBezTo>
                  <a:pt x="25014" y="26678"/>
                  <a:pt x="24160" y="23293"/>
                  <a:pt x="23022" y="20063"/>
                </a:cubicBezTo>
                <a:cubicBezTo>
                  <a:pt x="22520" y="18639"/>
                  <a:pt x="21662" y="17314"/>
                  <a:pt x="21045" y="15936"/>
                </a:cubicBezTo>
                <a:cubicBezTo>
                  <a:pt x="20530" y="14784"/>
                  <a:pt x="19071" y="12046"/>
                  <a:pt x="20014" y="10817"/>
                </a:cubicBezTo>
                <a:cubicBezTo>
                  <a:pt x="20218" y="10551"/>
                  <a:pt x="20526" y="10441"/>
                  <a:pt x="20856" y="10441"/>
                </a:cubicBezTo>
                <a:cubicBezTo>
                  <a:pt x="21246" y="10441"/>
                  <a:pt x="21668" y="10594"/>
                  <a:pt x="21989" y="10823"/>
                </a:cubicBezTo>
                <a:cubicBezTo>
                  <a:pt x="22416" y="11128"/>
                  <a:pt x="23726" y="12387"/>
                  <a:pt x="24599" y="12387"/>
                </a:cubicBezTo>
                <a:cubicBezTo>
                  <a:pt x="24961" y="12387"/>
                  <a:pt x="25247" y="12171"/>
                  <a:pt x="25365" y="11583"/>
                </a:cubicBezTo>
                <a:cubicBezTo>
                  <a:pt x="25421" y="11299"/>
                  <a:pt x="25352" y="11006"/>
                  <a:pt x="25277" y="10725"/>
                </a:cubicBezTo>
                <a:cubicBezTo>
                  <a:pt x="24250" y="6855"/>
                  <a:pt x="22124" y="3292"/>
                  <a:pt x="19202" y="555"/>
                </a:cubicBezTo>
                <a:cubicBezTo>
                  <a:pt x="18461" y="158"/>
                  <a:pt x="17656" y="0"/>
                  <a:pt x="168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g120f3d9c4b6_0_3491"/>
          <p:cNvSpPr/>
          <p:nvPr/>
        </p:nvSpPr>
        <p:spPr>
          <a:xfrm flipH="1">
            <a:off x="941869" y="410563"/>
            <a:ext cx="357875" cy="1045350"/>
          </a:xfrm>
          <a:custGeom>
            <a:avLst/>
            <a:gdLst/>
            <a:ahLst/>
            <a:cxnLst/>
            <a:rect l="l" t="t" r="r" b="b"/>
            <a:pathLst>
              <a:path w="14315" h="41814" extrusionOk="0">
                <a:moveTo>
                  <a:pt x="14315" y="0"/>
                </a:moveTo>
                <a:cubicBezTo>
                  <a:pt x="6409" y="11869"/>
                  <a:pt x="-7493" y="35436"/>
                  <a:pt x="5262" y="41814"/>
                </a:cubicBezTo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7" name="Google Shape;557;g120f3d9c4b6_0_3491"/>
          <p:cNvSpPr/>
          <p:nvPr/>
        </p:nvSpPr>
        <p:spPr>
          <a:xfrm rot="-8989929" flipH="1">
            <a:off x="720347" y="1332999"/>
            <a:ext cx="275241" cy="187821"/>
          </a:xfrm>
          <a:custGeom>
            <a:avLst/>
            <a:gdLst/>
            <a:ahLst/>
            <a:cxnLst/>
            <a:rect l="l" t="t" r="r" b="b"/>
            <a:pathLst>
              <a:path w="11050" h="7540" extrusionOk="0">
                <a:moveTo>
                  <a:pt x="8100" y="1"/>
                </a:moveTo>
                <a:cubicBezTo>
                  <a:pt x="7014" y="1"/>
                  <a:pt x="5905" y="606"/>
                  <a:pt x="5031" y="1160"/>
                </a:cubicBezTo>
                <a:cubicBezTo>
                  <a:pt x="3844" y="1914"/>
                  <a:pt x="2717" y="2877"/>
                  <a:pt x="1780" y="3926"/>
                </a:cubicBezTo>
                <a:cubicBezTo>
                  <a:pt x="843" y="4976"/>
                  <a:pt x="104" y="6138"/>
                  <a:pt x="0" y="7540"/>
                </a:cubicBezTo>
                <a:cubicBezTo>
                  <a:pt x="770" y="6279"/>
                  <a:pt x="2034" y="5341"/>
                  <a:pt x="3063" y="4768"/>
                </a:cubicBezTo>
                <a:cubicBezTo>
                  <a:pt x="4091" y="4195"/>
                  <a:pt x="5290" y="3997"/>
                  <a:pt x="6467" y="3945"/>
                </a:cubicBezTo>
                <a:cubicBezTo>
                  <a:pt x="7009" y="3922"/>
                  <a:pt x="7653" y="3944"/>
                  <a:pt x="8195" y="3901"/>
                </a:cubicBezTo>
                <a:cubicBezTo>
                  <a:pt x="10050" y="3755"/>
                  <a:pt x="11050" y="1114"/>
                  <a:pt x="9194" y="238"/>
                </a:cubicBezTo>
                <a:cubicBezTo>
                  <a:pt x="8839" y="71"/>
                  <a:pt x="8471" y="1"/>
                  <a:pt x="8100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6">
  <p:cSld name="SECTION_HEADER_2_1_2_1_1_1_2">
    <p:bg>
      <p:bgPr>
        <a:solidFill>
          <a:schemeClr val="accent6"/>
        </a:solidFill>
        <a:effectLst/>
      </p:bgPr>
    </p:bg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20f3d9c4b6_0_3516"/>
          <p:cNvSpPr txBox="1">
            <a:spLocks noGrp="1"/>
          </p:cNvSpPr>
          <p:nvPr>
            <p:ph type="title"/>
          </p:nvPr>
        </p:nvSpPr>
        <p:spPr>
          <a:xfrm>
            <a:off x="2599800" y="557100"/>
            <a:ext cx="39444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1">
  <p:cSld name="SECTION_HEADER_2_1_2_1_1_1_2_1">
    <p:bg>
      <p:bgPr>
        <a:solidFill>
          <a:schemeClr val="accent2"/>
        </a:solidFill>
        <a:effectLst/>
      </p:bgPr>
    </p:bg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120f3d9c4b6_0_3518"/>
          <p:cNvSpPr txBox="1">
            <a:spLocks noGrp="1"/>
          </p:cNvSpPr>
          <p:nvPr>
            <p:ph type="title"/>
          </p:nvPr>
        </p:nvSpPr>
        <p:spPr>
          <a:xfrm>
            <a:off x="2599800" y="557100"/>
            <a:ext cx="39444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62" name="Google Shape;562;g120f3d9c4b6_0_3518"/>
          <p:cNvSpPr txBox="1">
            <a:spLocks noGrp="1"/>
          </p:cNvSpPr>
          <p:nvPr>
            <p:ph type="body" idx="1"/>
          </p:nvPr>
        </p:nvSpPr>
        <p:spPr>
          <a:xfrm>
            <a:off x="4675575" y="1783750"/>
            <a:ext cx="3345900" cy="25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DM Sans"/>
              <a:buChar char="●"/>
              <a:defRPr sz="12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DM Sans"/>
              <a:buChar char="○"/>
              <a:defRPr sz="12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04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DM Sans"/>
              <a:buChar char="■"/>
              <a:defRPr sz="12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DM Sans"/>
              <a:buChar char="●"/>
              <a:defRPr sz="12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DM Sans"/>
              <a:buChar char="○"/>
              <a:defRPr sz="12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DM Sans"/>
              <a:buChar char="■"/>
              <a:defRPr sz="12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DM Sans"/>
              <a:buChar char="●"/>
              <a:defRPr sz="12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DM Sans"/>
              <a:buChar char="○"/>
              <a:defRPr sz="12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DM Sans"/>
              <a:buChar char="■"/>
              <a:defRPr sz="12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563" name="Google Shape;563;g120f3d9c4b6_0_3518"/>
          <p:cNvSpPr/>
          <p:nvPr/>
        </p:nvSpPr>
        <p:spPr>
          <a:xfrm rot="10800000">
            <a:off x="-692434" y="-211736"/>
            <a:ext cx="3190084" cy="5566956"/>
          </a:xfrm>
          <a:custGeom>
            <a:avLst/>
            <a:gdLst/>
            <a:ahLst/>
            <a:cxnLst/>
            <a:rect l="l" t="t" r="r" b="b"/>
            <a:pathLst>
              <a:path w="11450" h="19981" extrusionOk="0">
                <a:moveTo>
                  <a:pt x="9226" y="0"/>
                </a:moveTo>
                <a:cubicBezTo>
                  <a:pt x="8771" y="0"/>
                  <a:pt x="8313" y="83"/>
                  <a:pt x="7892" y="241"/>
                </a:cubicBezTo>
                <a:cubicBezTo>
                  <a:pt x="6691" y="691"/>
                  <a:pt x="5742" y="1633"/>
                  <a:pt x="4923" y="2621"/>
                </a:cubicBezTo>
                <a:cubicBezTo>
                  <a:pt x="4103" y="3609"/>
                  <a:pt x="3364" y="4676"/>
                  <a:pt x="2393" y="5515"/>
                </a:cubicBezTo>
                <a:cubicBezTo>
                  <a:pt x="1555" y="6240"/>
                  <a:pt x="492" y="6874"/>
                  <a:pt x="223" y="7948"/>
                </a:cubicBezTo>
                <a:cubicBezTo>
                  <a:pt x="1" y="8835"/>
                  <a:pt x="407" y="9755"/>
                  <a:pt x="899" y="10524"/>
                </a:cubicBezTo>
                <a:cubicBezTo>
                  <a:pt x="1392" y="11294"/>
                  <a:pt x="1992" y="12022"/>
                  <a:pt x="2231" y="12904"/>
                </a:cubicBezTo>
                <a:cubicBezTo>
                  <a:pt x="2460" y="13749"/>
                  <a:pt x="2330" y="14644"/>
                  <a:pt x="2185" y="15508"/>
                </a:cubicBezTo>
                <a:cubicBezTo>
                  <a:pt x="2040" y="16371"/>
                  <a:pt x="1883" y="17257"/>
                  <a:pt x="2058" y="18114"/>
                </a:cubicBezTo>
                <a:cubicBezTo>
                  <a:pt x="2234" y="18971"/>
                  <a:pt x="2830" y="19805"/>
                  <a:pt x="3688" y="19981"/>
                </a:cubicBezTo>
                <a:lnTo>
                  <a:pt x="11449" y="19981"/>
                </a:lnTo>
                <a:lnTo>
                  <a:pt x="11449" y="912"/>
                </a:lnTo>
                <a:cubicBezTo>
                  <a:pt x="10898" y="286"/>
                  <a:pt x="10069" y="0"/>
                  <a:pt x="92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g120f3d9c4b6_0_3518"/>
          <p:cNvSpPr/>
          <p:nvPr/>
        </p:nvSpPr>
        <p:spPr>
          <a:xfrm>
            <a:off x="8021475" y="-211725"/>
            <a:ext cx="1477972" cy="2670314"/>
          </a:xfrm>
          <a:custGeom>
            <a:avLst/>
            <a:gdLst/>
            <a:ahLst/>
            <a:cxnLst/>
            <a:rect l="l" t="t" r="r" b="b"/>
            <a:pathLst>
              <a:path w="25422" h="45931" extrusionOk="0">
                <a:moveTo>
                  <a:pt x="16828" y="0"/>
                </a:moveTo>
                <a:cubicBezTo>
                  <a:pt x="15378" y="0"/>
                  <a:pt x="13857" y="481"/>
                  <a:pt x="12482" y="1001"/>
                </a:cubicBezTo>
                <a:cubicBezTo>
                  <a:pt x="10321" y="1819"/>
                  <a:pt x="8483" y="3326"/>
                  <a:pt x="6909" y="5016"/>
                </a:cubicBezTo>
                <a:cubicBezTo>
                  <a:pt x="3174" y="9029"/>
                  <a:pt x="294" y="14687"/>
                  <a:pt x="20" y="20235"/>
                </a:cubicBezTo>
                <a:cubicBezTo>
                  <a:pt x="1" y="20616"/>
                  <a:pt x="2" y="21016"/>
                  <a:pt x="172" y="21357"/>
                </a:cubicBezTo>
                <a:cubicBezTo>
                  <a:pt x="417" y="21849"/>
                  <a:pt x="979" y="22106"/>
                  <a:pt x="1535" y="22106"/>
                </a:cubicBezTo>
                <a:cubicBezTo>
                  <a:pt x="1675" y="22106"/>
                  <a:pt x="1814" y="22090"/>
                  <a:pt x="1949" y="22057"/>
                </a:cubicBezTo>
                <a:cubicBezTo>
                  <a:pt x="3536" y="21669"/>
                  <a:pt x="3994" y="19925"/>
                  <a:pt x="4802" y="18736"/>
                </a:cubicBezTo>
                <a:cubicBezTo>
                  <a:pt x="5158" y="18210"/>
                  <a:pt x="5788" y="17729"/>
                  <a:pt x="6368" y="17729"/>
                </a:cubicBezTo>
                <a:cubicBezTo>
                  <a:pt x="6569" y="17729"/>
                  <a:pt x="6764" y="17787"/>
                  <a:pt x="6939" y="17920"/>
                </a:cubicBezTo>
                <a:cubicBezTo>
                  <a:pt x="7497" y="18346"/>
                  <a:pt x="7396" y="19204"/>
                  <a:pt x="7207" y="19883"/>
                </a:cubicBezTo>
                <a:cubicBezTo>
                  <a:pt x="6270" y="23268"/>
                  <a:pt x="4575" y="26511"/>
                  <a:pt x="4478" y="30023"/>
                </a:cubicBezTo>
                <a:cubicBezTo>
                  <a:pt x="4447" y="31146"/>
                  <a:pt x="4793" y="32529"/>
                  <a:pt x="5886" y="32790"/>
                </a:cubicBezTo>
                <a:cubicBezTo>
                  <a:pt x="5999" y="32817"/>
                  <a:pt x="6110" y="32830"/>
                  <a:pt x="6220" y="32830"/>
                </a:cubicBezTo>
                <a:cubicBezTo>
                  <a:pt x="7130" y="32830"/>
                  <a:pt x="7912" y="31955"/>
                  <a:pt x="8407" y="31128"/>
                </a:cubicBezTo>
                <a:cubicBezTo>
                  <a:pt x="9465" y="29358"/>
                  <a:pt x="10190" y="27410"/>
                  <a:pt x="10548" y="25380"/>
                </a:cubicBezTo>
                <a:cubicBezTo>
                  <a:pt x="10677" y="24642"/>
                  <a:pt x="10906" y="23729"/>
                  <a:pt x="11640" y="23582"/>
                </a:cubicBezTo>
                <a:cubicBezTo>
                  <a:pt x="11697" y="23571"/>
                  <a:pt x="11754" y="23565"/>
                  <a:pt x="11811" y="23565"/>
                </a:cubicBezTo>
                <a:cubicBezTo>
                  <a:pt x="12264" y="23565"/>
                  <a:pt x="12691" y="23915"/>
                  <a:pt x="12891" y="24337"/>
                </a:cubicBezTo>
                <a:cubicBezTo>
                  <a:pt x="13115" y="24813"/>
                  <a:pt x="13119" y="25358"/>
                  <a:pt x="13125" y="25883"/>
                </a:cubicBezTo>
                <a:cubicBezTo>
                  <a:pt x="13183" y="31425"/>
                  <a:pt x="13793" y="36941"/>
                  <a:pt x="14909" y="42369"/>
                </a:cubicBezTo>
                <a:cubicBezTo>
                  <a:pt x="15094" y="43273"/>
                  <a:pt x="15804" y="45931"/>
                  <a:pt x="17120" y="45931"/>
                </a:cubicBezTo>
                <a:cubicBezTo>
                  <a:pt x="17386" y="45931"/>
                  <a:pt x="17676" y="45823"/>
                  <a:pt x="17992" y="45569"/>
                </a:cubicBezTo>
                <a:cubicBezTo>
                  <a:pt x="18336" y="45294"/>
                  <a:pt x="18487" y="44848"/>
                  <a:pt x="18609" y="44425"/>
                </a:cubicBezTo>
                <a:cubicBezTo>
                  <a:pt x="20345" y="38409"/>
                  <a:pt x="19896" y="32006"/>
                  <a:pt x="18251" y="26026"/>
                </a:cubicBezTo>
                <a:cubicBezTo>
                  <a:pt x="18111" y="25522"/>
                  <a:pt x="17962" y="24997"/>
                  <a:pt x="18057" y="24481"/>
                </a:cubicBezTo>
                <a:cubicBezTo>
                  <a:pt x="18187" y="23766"/>
                  <a:pt x="18534" y="23496"/>
                  <a:pt x="18935" y="23496"/>
                </a:cubicBezTo>
                <a:cubicBezTo>
                  <a:pt x="19517" y="23496"/>
                  <a:pt x="20212" y="24066"/>
                  <a:pt x="20519" y="24671"/>
                </a:cubicBezTo>
                <a:cubicBezTo>
                  <a:pt x="21081" y="25778"/>
                  <a:pt x="21566" y="26922"/>
                  <a:pt x="21970" y="28097"/>
                </a:cubicBezTo>
                <a:cubicBezTo>
                  <a:pt x="22301" y="29059"/>
                  <a:pt x="22407" y="30436"/>
                  <a:pt x="23036" y="31256"/>
                </a:cubicBezTo>
                <a:cubicBezTo>
                  <a:pt x="23242" y="31525"/>
                  <a:pt x="23570" y="31726"/>
                  <a:pt x="23901" y="31726"/>
                </a:cubicBezTo>
                <a:cubicBezTo>
                  <a:pt x="23973" y="31726"/>
                  <a:pt x="24046" y="31716"/>
                  <a:pt x="24118" y="31695"/>
                </a:cubicBezTo>
                <a:cubicBezTo>
                  <a:pt x="24720" y="31522"/>
                  <a:pt x="24880" y="30754"/>
                  <a:pt x="24901" y="30128"/>
                </a:cubicBezTo>
                <a:cubicBezTo>
                  <a:pt x="25014" y="26678"/>
                  <a:pt x="24160" y="23293"/>
                  <a:pt x="23022" y="20063"/>
                </a:cubicBezTo>
                <a:cubicBezTo>
                  <a:pt x="22520" y="18639"/>
                  <a:pt x="21662" y="17314"/>
                  <a:pt x="21045" y="15936"/>
                </a:cubicBezTo>
                <a:cubicBezTo>
                  <a:pt x="20530" y="14784"/>
                  <a:pt x="19071" y="12046"/>
                  <a:pt x="20014" y="10817"/>
                </a:cubicBezTo>
                <a:cubicBezTo>
                  <a:pt x="20218" y="10551"/>
                  <a:pt x="20526" y="10441"/>
                  <a:pt x="20856" y="10441"/>
                </a:cubicBezTo>
                <a:cubicBezTo>
                  <a:pt x="21246" y="10441"/>
                  <a:pt x="21668" y="10594"/>
                  <a:pt x="21989" y="10823"/>
                </a:cubicBezTo>
                <a:cubicBezTo>
                  <a:pt x="22416" y="11128"/>
                  <a:pt x="23726" y="12387"/>
                  <a:pt x="24599" y="12387"/>
                </a:cubicBezTo>
                <a:cubicBezTo>
                  <a:pt x="24961" y="12387"/>
                  <a:pt x="25247" y="12171"/>
                  <a:pt x="25365" y="11583"/>
                </a:cubicBezTo>
                <a:cubicBezTo>
                  <a:pt x="25421" y="11299"/>
                  <a:pt x="25352" y="11006"/>
                  <a:pt x="25277" y="10725"/>
                </a:cubicBezTo>
                <a:cubicBezTo>
                  <a:pt x="24250" y="6855"/>
                  <a:pt x="22124" y="3292"/>
                  <a:pt x="19202" y="555"/>
                </a:cubicBezTo>
                <a:cubicBezTo>
                  <a:pt x="18461" y="158"/>
                  <a:pt x="17656" y="0"/>
                  <a:pt x="168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SECTION_HEADER_3">
    <p:bg>
      <p:bgPr>
        <a:solidFill>
          <a:schemeClr val="accent2"/>
        </a:solidFill>
        <a:effectLst/>
      </p:bgPr>
    </p:bg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120f3d9c4b6_0_3523"/>
          <p:cNvSpPr/>
          <p:nvPr/>
        </p:nvSpPr>
        <p:spPr>
          <a:xfrm>
            <a:off x="1241128" y="88350"/>
            <a:ext cx="894425" cy="2454525"/>
          </a:xfrm>
          <a:custGeom>
            <a:avLst/>
            <a:gdLst/>
            <a:ahLst/>
            <a:cxnLst/>
            <a:rect l="l" t="t" r="r" b="b"/>
            <a:pathLst>
              <a:path w="35777" h="98181" extrusionOk="0">
                <a:moveTo>
                  <a:pt x="35777" y="0"/>
                </a:moveTo>
                <a:cubicBezTo>
                  <a:pt x="29082" y="2977"/>
                  <a:pt x="21800" y="5595"/>
                  <a:pt x="16619" y="10776"/>
                </a:cubicBezTo>
                <a:cubicBezTo>
                  <a:pt x="3617" y="23778"/>
                  <a:pt x="-1154" y="45124"/>
                  <a:pt x="256" y="63458"/>
                </a:cubicBezTo>
                <a:cubicBezTo>
                  <a:pt x="1306" y="77111"/>
                  <a:pt x="12524" y="88498"/>
                  <a:pt x="22207" y="98181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7" name="Google Shape;567;g120f3d9c4b6_0_3523"/>
          <p:cNvSpPr/>
          <p:nvPr/>
        </p:nvSpPr>
        <p:spPr>
          <a:xfrm>
            <a:off x="7842775" y="2762375"/>
            <a:ext cx="399950" cy="1636350"/>
          </a:xfrm>
          <a:custGeom>
            <a:avLst/>
            <a:gdLst/>
            <a:ahLst/>
            <a:cxnLst/>
            <a:rect l="l" t="t" r="r" b="b"/>
            <a:pathLst>
              <a:path w="15998" h="65454" extrusionOk="0">
                <a:moveTo>
                  <a:pt x="0" y="0"/>
                </a:moveTo>
                <a:cubicBezTo>
                  <a:pt x="1291" y="7750"/>
                  <a:pt x="7661" y="13726"/>
                  <a:pt x="11175" y="20754"/>
                </a:cubicBezTo>
                <a:cubicBezTo>
                  <a:pt x="17839" y="34081"/>
                  <a:pt x="17440" y="52127"/>
                  <a:pt x="10776" y="65454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568" name="Google Shape;568;g120f3d9c4b6_0_3523"/>
          <p:cNvGrpSpPr/>
          <p:nvPr/>
        </p:nvGrpSpPr>
        <p:grpSpPr>
          <a:xfrm rot="-7030565">
            <a:off x="942899" y="2304715"/>
            <a:ext cx="1312221" cy="2787153"/>
            <a:chOff x="1327775" y="1426950"/>
            <a:chExt cx="399125" cy="847775"/>
          </a:xfrm>
        </p:grpSpPr>
        <p:sp>
          <p:nvSpPr>
            <p:cNvPr id="569" name="Google Shape;569;g120f3d9c4b6_0_3523"/>
            <p:cNvSpPr/>
            <p:nvPr/>
          </p:nvSpPr>
          <p:spPr>
            <a:xfrm>
              <a:off x="1327775" y="1426950"/>
              <a:ext cx="399125" cy="847775"/>
            </a:xfrm>
            <a:custGeom>
              <a:avLst/>
              <a:gdLst/>
              <a:ahLst/>
              <a:cxnLst/>
              <a:rect l="l" t="t" r="r" b="b"/>
              <a:pathLst>
                <a:path w="15965" h="33911" extrusionOk="0">
                  <a:moveTo>
                    <a:pt x="14194" y="0"/>
                  </a:moveTo>
                  <a:lnTo>
                    <a:pt x="14194" y="0"/>
                  </a:lnTo>
                  <a:cubicBezTo>
                    <a:pt x="8929" y="3415"/>
                    <a:pt x="4769" y="8505"/>
                    <a:pt x="2472" y="14345"/>
                  </a:cubicBezTo>
                  <a:cubicBezTo>
                    <a:pt x="175" y="20184"/>
                    <a:pt x="0" y="27824"/>
                    <a:pt x="1527" y="33911"/>
                  </a:cubicBezTo>
                  <a:cubicBezTo>
                    <a:pt x="6946" y="30488"/>
                    <a:pt x="11210" y="25273"/>
                    <a:pt x="13490" y="19285"/>
                  </a:cubicBezTo>
                  <a:cubicBezTo>
                    <a:pt x="15770" y="13295"/>
                    <a:pt x="15965" y="6160"/>
                    <a:pt x="141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g120f3d9c4b6_0_3523"/>
            <p:cNvSpPr/>
            <p:nvPr/>
          </p:nvSpPr>
          <p:spPr>
            <a:xfrm>
              <a:off x="1414525" y="1439050"/>
              <a:ext cx="265275" cy="714225"/>
            </a:xfrm>
            <a:custGeom>
              <a:avLst/>
              <a:gdLst/>
              <a:ahLst/>
              <a:cxnLst/>
              <a:rect l="l" t="t" r="r" b="b"/>
              <a:pathLst>
                <a:path w="10611" h="28569" extrusionOk="0">
                  <a:moveTo>
                    <a:pt x="10464" y="0"/>
                  </a:moveTo>
                  <a:cubicBezTo>
                    <a:pt x="10432" y="0"/>
                    <a:pt x="10401" y="17"/>
                    <a:pt x="10382" y="56"/>
                  </a:cubicBezTo>
                  <a:cubicBezTo>
                    <a:pt x="7058" y="7151"/>
                    <a:pt x="4218" y="14468"/>
                    <a:pt x="1894" y="21951"/>
                  </a:cubicBezTo>
                  <a:cubicBezTo>
                    <a:pt x="1228" y="24099"/>
                    <a:pt x="604" y="26261"/>
                    <a:pt x="22" y="28434"/>
                  </a:cubicBezTo>
                  <a:cubicBezTo>
                    <a:pt x="0" y="28516"/>
                    <a:pt x="68" y="28569"/>
                    <a:pt x="133" y="28569"/>
                  </a:cubicBezTo>
                  <a:cubicBezTo>
                    <a:pt x="176" y="28569"/>
                    <a:pt x="218" y="28546"/>
                    <a:pt x="232" y="28492"/>
                  </a:cubicBezTo>
                  <a:cubicBezTo>
                    <a:pt x="2247" y="20964"/>
                    <a:pt x="4775" y="13582"/>
                    <a:pt x="7796" y="6398"/>
                  </a:cubicBezTo>
                  <a:cubicBezTo>
                    <a:pt x="8679" y="4302"/>
                    <a:pt x="9604" y="2226"/>
                    <a:pt x="10570" y="166"/>
                  </a:cubicBezTo>
                  <a:cubicBezTo>
                    <a:pt x="10611" y="80"/>
                    <a:pt x="10535" y="0"/>
                    <a:pt x="10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g120f3d9c4b6_0_3523"/>
            <p:cNvSpPr/>
            <p:nvPr/>
          </p:nvSpPr>
          <p:spPr>
            <a:xfrm>
              <a:off x="1585775" y="1594475"/>
              <a:ext cx="122650" cy="54300"/>
            </a:xfrm>
            <a:custGeom>
              <a:avLst/>
              <a:gdLst/>
              <a:ahLst/>
              <a:cxnLst/>
              <a:rect l="l" t="t" r="r" b="b"/>
              <a:pathLst>
                <a:path w="4906" h="2172" extrusionOk="0">
                  <a:moveTo>
                    <a:pt x="4731" y="1"/>
                  </a:moveTo>
                  <a:cubicBezTo>
                    <a:pt x="4716" y="1"/>
                    <a:pt x="4700" y="4"/>
                    <a:pt x="4684" y="11"/>
                  </a:cubicBezTo>
                  <a:lnTo>
                    <a:pt x="113" y="1975"/>
                  </a:lnTo>
                  <a:cubicBezTo>
                    <a:pt x="1" y="2022"/>
                    <a:pt x="72" y="2172"/>
                    <a:pt x="176" y="2172"/>
                  </a:cubicBezTo>
                  <a:cubicBezTo>
                    <a:pt x="191" y="2172"/>
                    <a:pt x="206" y="2169"/>
                    <a:pt x="222" y="2162"/>
                  </a:cubicBezTo>
                  <a:lnTo>
                    <a:pt x="4794" y="198"/>
                  </a:lnTo>
                  <a:cubicBezTo>
                    <a:pt x="4906" y="151"/>
                    <a:pt x="4836" y="1"/>
                    <a:pt x="4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g120f3d9c4b6_0_3523"/>
            <p:cNvSpPr/>
            <p:nvPr/>
          </p:nvSpPr>
          <p:spPr>
            <a:xfrm>
              <a:off x="1537400" y="1732275"/>
              <a:ext cx="168350" cy="50450"/>
            </a:xfrm>
            <a:custGeom>
              <a:avLst/>
              <a:gdLst/>
              <a:ahLst/>
              <a:cxnLst/>
              <a:rect l="l" t="t" r="r" b="b"/>
              <a:pathLst>
                <a:path w="6734" h="2018" extrusionOk="0">
                  <a:moveTo>
                    <a:pt x="6585" y="1"/>
                  </a:moveTo>
                  <a:cubicBezTo>
                    <a:pt x="6575" y="1"/>
                    <a:pt x="6565" y="2"/>
                    <a:pt x="6553" y="6"/>
                  </a:cubicBezTo>
                  <a:lnTo>
                    <a:pt x="123" y="1804"/>
                  </a:lnTo>
                  <a:cubicBezTo>
                    <a:pt x="0" y="1839"/>
                    <a:pt x="38" y="2018"/>
                    <a:pt x="150" y="2018"/>
                  </a:cubicBezTo>
                  <a:cubicBezTo>
                    <a:pt x="160" y="2018"/>
                    <a:pt x="170" y="2016"/>
                    <a:pt x="182" y="2013"/>
                  </a:cubicBezTo>
                  <a:lnTo>
                    <a:pt x="6611" y="214"/>
                  </a:lnTo>
                  <a:cubicBezTo>
                    <a:pt x="6734" y="180"/>
                    <a:pt x="6697" y="1"/>
                    <a:pt x="65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g120f3d9c4b6_0_3523"/>
            <p:cNvSpPr/>
            <p:nvPr/>
          </p:nvSpPr>
          <p:spPr>
            <a:xfrm>
              <a:off x="1489850" y="1860675"/>
              <a:ext cx="204925" cy="57775"/>
            </a:xfrm>
            <a:custGeom>
              <a:avLst/>
              <a:gdLst/>
              <a:ahLst/>
              <a:cxnLst/>
              <a:rect l="l" t="t" r="r" b="b"/>
              <a:pathLst>
                <a:path w="8197" h="2311" extrusionOk="0">
                  <a:moveTo>
                    <a:pt x="8039" y="1"/>
                  </a:moveTo>
                  <a:cubicBezTo>
                    <a:pt x="8031" y="1"/>
                    <a:pt x="8022" y="2"/>
                    <a:pt x="8012" y="4"/>
                  </a:cubicBezTo>
                  <a:cubicBezTo>
                    <a:pt x="5358" y="612"/>
                    <a:pt x="2728" y="1308"/>
                    <a:pt x="122" y="2095"/>
                  </a:cubicBezTo>
                  <a:cubicBezTo>
                    <a:pt x="1" y="2132"/>
                    <a:pt x="37" y="2310"/>
                    <a:pt x="146" y="2310"/>
                  </a:cubicBezTo>
                  <a:cubicBezTo>
                    <a:pt x="157" y="2310"/>
                    <a:pt x="168" y="2309"/>
                    <a:pt x="180" y="2305"/>
                  </a:cubicBezTo>
                  <a:cubicBezTo>
                    <a:pt x="2786" y="1518"/>
                    <a:pt x="5416" y="822"/>
                    <a:pt x="8070" y="214"/>
                  </a:cubicBezTo>
                  <a:cubicBezTo>
                    <a:pt x="8197" y="185"/>
                    <a:pt x="8156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g120f3d9c4b6_0_3523"/>
            <p:cNvSpPr/>
            <p:nvPr/>
          </p:nvSpPr>
          <p:spPr>
            <a:xfrm>
              <a:off x="1563075" y="1486250"/>
              <a:ext cx="66200" cy="65175"/>
            </a:xfrm>
            <a:custGeom>
              <a:avLst/>
              <a:gdLst/>
              <a:ahLst/>
              <a:cxnLst/>
              <a:rect l="l" t="t" r="r" b="b"/>
              <a:pathLst>
                <a:path w="2648" h="2607" extrusionOk="0">
                  <a:moveTo>
                    <a:pt x="159" y="0"/>
                  </a:moveTo>
                  <a:cubicBezTo>
                    <a:pt x="80" y="0"/>
                    <a:pt x="1" y="86"/>
                    <a:pt x="58" y="162"/>
                  </a:cubicBezTo>
                  <a:lnTo>
                    <a:pt x="224" y="379"/>
                  </a:lnTo>
                  <a:cubicBezTo>
                    <a:pt x="248" y="410"/>
                    <a:pt x="280" y="424"/>
                    <a:pt x="312" y="425"/>
                  </a:cubicBezTo>
                  <a:lnTo>
                    <a:pt x="312" y="425"/>
                  </a:lnTo>
                  <a:lnTo>
                    <a:pt x="2418" y="2574"/>
                  </a:lnTo>
                  <a:cubicBezTo>
                    <a:pt x="2440" y="2597"/>
                    <a:pt x="2466" y="2607"/>
                    <a:pt x="2490" y="2607"/>
                  </a:cubicBezTo>
                  <a:cubicBezTo>
                    <a:pt x="2573" y="2607"/>
                    <a:pt x="2648" y="2498"/>
                    <a:pt x="2572" y="2421"/>
                  </a:cubicBezTo>
                  <a:lnTo>
                    <a:pt x="229" y="30"/>
                  </a:lnTo>
                  <a:cubicBezTo>
                    <a:pt x="209" y="9"/>
                    <a:pt x="184" y="0"/>
                    <a:pt x="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g120f3d9c4b6_0_3523"/>
            <p:cNvSpPr/>
            <p:nvPr/>
          </p:nvSpPr>
          <p:spPr>
            <a:xfrm>
              <a:off x="1456500" y="1639075"/>
              <a:ext cx="107300" cy="77925"/>
            </a:xfrm>
            <a:custGeom>
              <a:avLst/>
              <a:gdLst/>
              <a:ahLst/>
              <a:cxnLst/>
              <a:rect l="l" t="t" r="r" b="b"/>
              <a:pathLst>
                <a:path w="4292" h="3117" extrusionOk="0">
                  <a:moveTo>
                    <a:pt x="170" y="1"/>
                  </a:moveTo>
                  <a:cubicBezTo>
                    <a:pt x="80" y="1"/>
                    <a:pt x="1" y="111"/>
                    <a:pt x="88" y="180"/>
                  </a:cubicBezTo>
                  <a:cubicBezTo>
                    <a:pt x="1379" y="1209"/>
                    <a:pt x="2712" y="2181"/>
                    <a:pt x="4085" y="3098"/>
                  </a:cubicBezTo>
                  <a:cubicBezTo>
                    <a:pt x="4105" y="3111"/>
                    <a:pt x="4124" y="3117"/>
                    <a:pt x="4142" y="3117"/>
                  </a:cubicBezTo>
                  <a:cubicBezTo>
                    <a:pt x="4232" y="3117"/>
                    <a:pt x="4292" y="2975"/>
                    <a:pt x="4195" y="2910"/>
                  </a:cubicBezTo>
                  <a:cubicBezTo>
                    <a:pt x="2837" y="2004"/>
                    <a:pt x="1519" y="1042"/>
                    <a:pt x="241" y="27"/>
                  </a:cubicBezTo>
                  <a:cubicBezTo>
                    <a:pt x="219" y="9"/>
                    <a:pt x="194" y="1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g120f3d9c4b6_0_3523"/>
            <p:cNvSpPr/>
            <p:nvPr/>
          </p:nvSpPr>
          <p:spPr>
            <a:xfrm>
              <a:off x="1388200" y="1750375"/>
              <a:ext cx="122925" cy="101525"/>
            </a:xfrm>
            <a:custGeom>
              <a:avLst/>
              <a:gdLst/>
              <a:ahLst/>
              <a:cxnLst/>
              <a:rect l="l" t="t" r="r" b="b"/>
              <a:pathLst>
                <a:path w="4917" h="4061" extrusionOk="0">
                  <a:moveTo>
                    <a:pt x="168" y="0"/>
                  </a:moveTo>
                  <a:cubicBezTo>
                    <a:pt x="79" y="0"/>
                    <a:pt x="1" y="110"/>
                    <a:pt x="85" y="180"/>
                  </a:cubicBezTo>
                  <a:lnTo>
                    <a:pt x="4678" y="4033"/>
                  </a:lnTo>
                  <a:cubicBezTo>
                    <a:pt x="4701" y="4053"/>
                    <a:pt x="4726" y="4061"/>
                    <a:pt x="4750" y="4061"/>
                  </a:cubicBezTo>
                  <a:cubicBezTo>
                    <a:pt x="4839" y="4061"/>
                    <a:pt x="4916" y="3951"/>
                    <a:pt x="4832" y="3880"/>
                  </a:cubicBezTo>
                  <a:lnTo>
                    <a:pt x="4831" y="3880"/>
                  </a:lnTo>
                  <a:lnTo>
                    <a:pt x="239" y="27"/>
                  </a:lnTo>
                  <a:cubicBezTo>
                    <a:pt x="217" y="8"/>
                    <a:pt x="192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g120f3d9c4b6_0_3523"/>
            <p:cNvSpPr/>
            <p:nvPr/>
          </p:nvSpPr>
          <p:spPr>
            <a:xfrm>
              <a:off x="1345775" y="1933450"/>
              <a:ext cx="110100" cy="74000"/>
            </a:xfrm>
            <a:custGeom>
              <a:avLst/>
              <a:gdLst/>
              <a:ahLst/>
              <a:cxnLst/>
              <a:rect l="l" t="t" r="r" b="b"/>
              <a:pathLst>
                <a:path w="4404" h="2960" extrusionOk="0">
                  <a:moveTo>
                    <a:pt x="144" y="0"/>
                  </a:moveTo>
                  <a:cubicBezTo>
                    <a:pt x="58" y="0"/>
                    <a:pt x="0" y="140"/>
                    <a:pt x="92" y="209"/>
                  </a:cubicBezTo>
                  <a:cubicBezTo>
                    <a:pt x="1414" y="1189"/>
                    <a:pt x="2782" y="2100"/>
                    <a:pt x="4193" y="2944"/>
                  </a:cubicBezTo>
                  <a:cubicBezTo>
                    <a:pt x="4212" y="2955"/>
                    <a:pt x="4230" y="2960"/>
                    <a:pt x="4247" y="2960"/>
                  </a:cubicBezTo>
                  <a:cubicBezTo>
                    <a:pt x="4341" y="2960"/>
                    <a:pt x="4403" y="2816"/>
                    <a:pt x="4303" y="2756"/>
                  </a:cubicBezTo>
                  <a:lnTo>
                    <a:pt x="4302" y="2756"/>
                  </a:lnTo>
                  <a:cubicBezTo>
                    <a:pt x="2888" y="1911"/>
                    <a:pt x="1522" y="999"/>
                    <a:pt x="201" y="21"/>
                  </a:cubicBezTo>
                  <a:cubicBezTo>
                    <a:pt x="182" y="7"/>
                    <a:pt x="162" y="0"/>
                    <a:pt x="144" y="0"/>
                  </a:cubicBezTo>
                  <a:close/>
                </a:path>
              </a:pathLst>
            </a:custGeom>
            <a:solidFill>
              <a:srgbClr val="FFF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g120f3d9c4b6_0_3523"/>
            <p:cNvSpPr/>
            <p:nvPr/>
          </p:nvSpPr>
          <p:spPr>
            <a:xfrm>
              <a:off x="1444300" y="2020200"/>
              <a:ext cx="185550" cy="45375"/>
            </a:xfrm>
            <a:custGeom>
              <a:avLst/>
              <a:gdLst/>
              <a:ahLst/>
              <a:cxnLst/>
              <a:rect l="l" t="t" r="r" b="b"/>
              <a:pathLst>
                <a:path w="7422" h="1815" extrusionOk="0">
                  <a:moveTo>
                    <a:pt x="7263" y="0"/>
                  </a:moveTo>
                  <a:cubicBezTo>
                    <a:pt x="7255" y="0"/>
                    <a:pt x="7246" y="1"/>
                    <a:pt x="7237" y="3"/>
                  </a:cubicBezTo>
                  <a:lnTo>
                    <a:pt x="127" y="1601"/>
                  </a:lnTo>
                  <a:cubicBezTo>
                    <a:pt x="0" y="1630"/>
                    <a:pt x="42" y="1814"/>
                    <a:pt x="159" y="1814"/>
                  </a:cubicBezTo>
                  <a:cubicBezTo>
                    <a:pt x="167" y="1814"/>
                    <a:pt x="176" y="1813"/>
                    <a:pt x="185" y="1811"/>
                  </a:cubicBezTo>
                  <a:lnTo>
                    <a:pt x="7294" y="213"/>
                  </a:lnTo>
                  <a:cubicBezTo>
                    <a:pt x="7422" y="184"/>
                    <a:pt x="7380" y="0"/>
                    <a:pt x="7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g120f3d9c4b6_0_3523"/>
            <p:cNvSpPr/>
            <p:nvPr/>
          </p:nvSpPr>
          <p:spPr>
            <a:xfrm>
              <a:off x="1328675" y="2077225"/>
              <a:ext cx="101300" cy="57050"/>
            </a:xfrm>
            <a:custGeom>
              <a:avLst/>
              <a:gdLst/>
              <a:ahLst/>
              <a:cxnLst/>
              <a:rect l="l" t="t" r="r" b="b"/>
              <a:pathLst>
                <a:path w="4052" h="2282" extrusionOk="0">
                  <a:moveTo>
                    <a:pt x="159" y="0"/>
                  </a:moveTo>
                  <a:cubicBezTo>
                    <a:pt x="63" y="0"/>
                    <a:pt x="0" y="142"/>
                    <a:pt x="103" y="203"/>
                  </a:cubicBezTo>
                  <a:lnTo>
                    <a:pt x="103" y="203"/>
                  </a:lnTo>
                  <a:lnTo>
                    <a:pt x="103" y="203"/>
                  </a:lnTo>
                  <a:lnTo>
                    <a:pt x="346" y="348"/>
                  </a:lnTo>
                  <a:cubicBezTo>
                    <a:pt x="362" y="358"/>
                    <a:pt x="378" y="363"/>
                    <a:pt x="394" y="364"/>
                  </a:cubicBezTo>
                  <a:lnTo>
                    <a:pt x="394" y="364"/>
                  </a:lnTo>
                  <a:lnTo>
                    <a:pt x="3837" y="2267"/>
                  </a:lnTo>
                  <a:cubicBezTo>
                    <a:pt x="3856" y="2277"/>
                    <a:pt x="3874" y="2282"/>
                    <a:pt x="3891" y="2282"/>
                  </a:cubicBezTo>
                  <a:cubicBezTo>
                    <a:pt x="3988" y="2282"/>
                    <a:pt x="4051" y="2138"/>
                    <a:pt x="3947" y="2080"/>
                  </a:cubicBezTo>
                  <a:lnTo>
                    <a:pt x="212" y="15"/>
                  </a:lnTo>
                  <a:cubicBezTo>
                    <a:pt x="194" y="5"/>
                    <a:pt x="176" y="0"/>
                    <a:pt x="159" y="0"/>
                  </a:cubicBezTo>
                  <a:close/>
                </a:path>
              </a:pathLst>
            </a:custGeom>
            <a:solidFill>
              <a:srgbClr val="FFF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g120f3d9c4b6_0_3523"/>
          <p:cNvGrpSpPr/>
          <p:nvPr/>
        </p:nvGrpSpPr>
        <p:grpSpPr>
          <a:xfrm rot="-8391062">
            <a:off x="1464792" y="2766668"/>
            <a:ext cx="1312244" cy="2787262"/>
            <a:chOff x="1327775" y="1426950"/>
            <a:chExt cx="399125" cy="847775"/>
          </a:xfrm>
        </p:grpSpPr>
        <p:sp>
          <p:nvSpPr>
            <p:cNvPr id="581" name="Google Shape;581;g120f3d9c4b6_0_3523"/>
            <p:cNvSpPr/>
            <p:nvPr/>
          </p:nvSpPr>
          <p:spPr>
            <a:xfrm>
              <a:off x="1327775" y="1426950"/>
              <a:ext cx="399125" cy="847775"/>
            </a:xfrm>
            <a:custGeom>
              <a:avLst/>
              <a:gdLst/>
              <a:ahLst/>
              <a:cxnLst/>
              <a:rect l="l" t="t" r="r" b="b"/>
              <a:pathLst>
                <a:path w="15965" h="33911" extrusionOk="0">
                  <a:moveTo>
                    <a:pt x="14194" y="0"/>
                  </a:moveTo>
                  <a:lnTo>
                    <a:pt x="14194" y="0"/>
                  </a:lnTo>
                  <a:cubicBezTo>
                    <a:pt x="8929" y="3415"/>
                    <a:pt x="4769" y="8505"/>
                    <a:pt x="2472" y="14345"/>
                  </a:cubicBezTo>
                  <a:cubicBezTo>
                    <a:pt x="175" y="20184"/>
                    <a:pt x="0" y="27824"/>
                    <a:pt x="1527" y="33911"/>
                  </a:cubicBezTo>
                  <a:cubicBezTo>
                    <a:pt x="6946" y="30488"/>
                    <a:pt x="11210" y="25273"/>
                    <a:pt x="13490" y="19285"/>
                  </a:cubicBezTo>
                  <a:cubicBezTo>
                    <a:pt x="15770" y="13295"/>
                    <a:pt x="15965" y="6160"/>
                    <a:pt x="141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g120f3d9c4b6_0_3523"/>
            <p:cNvSpPr/>
            <p:nvPr/>
          </p:nvSpPr>
          <p:spPr>
            <a:xfrm>
              <a:off x="1414525" y="1439050"/>
              <a:ext cx="265275" cy="714225"/>
            </a:xfrm>
            <a:custGeom>
              <a:avLst/>
              <a:gdLst/>
              <a:ahLst/>
              <a:cxnLst/>
              <a:rect l="l" t="t" r="r" b="b"/>
              <a:pathLst>
                <a:path w="10611" h="28569" extrusionOk="0">
                  <a:moveTo>
                    <a:pt x="10464" y="0"/>
                  </a:moveTo>
                  <a:cubicBezTo>
                    <a:pt x="10432" y="0"/>
                    <a:pt x="10401" y="17"/>
                    <a:pt x="10382" y="56"/>
                  </a:cubicBezTo>
                  <a:cubicBezTo>
                    <a:pt x="7058" y="7151"/>
                    <a:pt x="4218" y="14468"/>
                    <a:pt x="1894" y="21951"/>
                  </a:cubicBezTo>
                  <a:cubicBezTo>
                    <a:pt x="1228" y="24099"/>
                    <a:pt x="604" y="26261"/>
                    <a:pt x="22" y="28434"/>
                  </a:cubicBezTo>
                  <a:cubicBezTo>
                    <a:pt x="0" y="28516"/>
                    <a:pt x="68" y="28569"/>
                    <a:pt x="133" y="28569"/>
                  </a:cubicBezTo>
                  <a:cubicBezTo>
                    <a:pt x="176" y="28569"/>
                    <a:pt x="218" y="28546"/>
                    <a:pt x="232" y="28492"/>
                  </a:cubicBezTo>
                  <a:cubicBezTo>
                    <a:pt x="2247" y="20964"/>
                    <a:pt x="4775" y="13582"/>
                    <a:pt x="7796" y="6398"/>
                  </a:cubicBezTo>
                  <a:cubicBezTo>
                    <a:pt x="8679" y="4302"/>
                    <a:pt x="9604" y="2226"/>
                    <a:pt x="10570" y="166"/>
                  </a:cubicBezTo>
                  <a:cubicBezTo>
                    <a:pt x="10611" y="80"/>
                    <a:pt x="10535" y="0"/>
                    <a:pt x="10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g120f3d9c4b6_0_3523"/>
            <p:cNvSpPr/>
            <p:nvPr/>
          </p:nvSpPr>
          <p:spPr>
            <a:xfrm>
              <a:off x="1585775" y="1594475"/>
              <a:ext cx="122650" cy="54300"/>
            </a:xfrm>
            <a:custGeom>
              <a:avLst/>
              <a:gdLst/>
              <a:ahLst/>
              <a:cxnLst/>
              <a:rect l="l" t="t" r="r" b="b"/>
              <a:pathLst>
                <a:path w="4906" h="2172" extrusionOk="0">
                  <a:moveTo>
                    <a:pt x="4731" y="1"/>
                  </a:moveTo>
                  <a:cubicBezTo>
                    <a:pt x="4716" y="1"/>
                    <a:pt x="4700" y="4"/>
                    <a:pt x="4684" y="11"/>
                  </a:cubicBezTo>
                  <a:lnTo>
                    <a:pt x="113" y="1975"/>
                  </a:lnTo>
                  <a:cubicBezTo>
                    <a:pt x="1" y="2022"/>
                    <a:pt x="72" y="2172"/>
                    <a:pt x="176" y="2172"/>
                  </a:cubicBezTo>
                  <a:cubicBezTo>
                    <a:pt x="191" y="2172"/>
                    <a:pt x="206" y="2169"/>
                    <a:pt x="222" y="2162"/>
                  </a:cubicBezTo>
                  <a:lnTo>
                    <a:pt x="4794" y="198"/>
                  </a:lnTo>
                  <a:cubicBezTo>
                    <a:pt x="4906" y="151"/>
                    <a:pt x="4836" y="1"/>
                    <a:pt x="4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g120f3d9c4b6_0_3523"/>
            <p:cNvSpPr/>
            <p:nvPr/>
          </p:nvSpPr>
          <p:spPr>
            <a:xfrm>
              <a:off x="1537400" y="1732275"/>
              <a:ext cx="168350" cy="50450"/>
            </a:xfrm>
            <a:custGeom>
              <a:avLst/>
              <a:gdLst/>
              <a:ahLst/>
              <a:cxnLst/>
              <a:rect l="l" t="t" r="r" b="b"/>
              <a:pathLst>
                <a:path w="6734" h="2018" extrusionOk="0">
                  <a:moveTo>
                    <a:pt x="6585" y="1"/>
                  </a:moveTo>
                  <a:cubicBezTo>
                    <a:pt x="6575" y="1"/>
                    <a:pt x="6565" y="2"/>
                    <a:pt x="6553" y="6"/>
                  </a:cubicBezTo>
                  <a:lnTo>
                    <a:pt x="123" y="1804"/>
                  </a:lnTo>
                  <a:cubicBezTo>
                    <a:pt x="0" y="1839"/>
                    <a:pt x="38" y="2018"/>
                    <a:pt x="150" y="2018"/>
                  </a:cubicBezTo>
                  <a:cubicBezTo>
                    <a:pt x="160" y="2018"/>
                    <a:pt x="170" y="2016"/>
                    <a:pt x="182" y="2013"/>
                  </a:cubicBezTo>
                  <a:lnTo>
                    <a:pt x="6611" y="214"/>
                  </a:lnTo>
                  <a:cubicBezTo>
                    <a:pt x="6734" y="180"/>
                    <a:pt x="6697" y="1"/>
                    <a:pt x="65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g120f3d9c4b6_0_3523"/>
            <p:cNvSpPr/>
            <p:nvPr/>
          </p:nvSpPr>
          <p:spPr>
            <a:xfrm>
              <a:off x="1489850" y="1860675"/>
              <a:ext cx="204925" cy="57775"/>
            </a:xfrm>
            <a:custGeom>
              <a:avLst/>
              <a:gdLst/>
              <a:ahLst/>
              <a:cxnLst/>
              <a:rect l="l" t="t" r="r" b="b"/>
              <a:pathLst>
                <a:path w="8197" h="2311" extrusionOk="0">
                  <a:moveTo>
                    <a:pt x="8039" y="1"/>
                  </a:moveTo>
                  <a:cubicBezTo>
                    <a:pt x="8031" y="1"/>
                    <a:pt x="8022" y="2"/>
                    <a:pt x="8012" y="4"/>
                  </a:cubicBezTo>
                  <a:cubicBezTo>
                    <a:pt x="5358" y="612"/>
                    <a:pt x="2728" y="1308"/>
                    <a:pt x="122" y="2095"/>
                  </a:cubicBezTo>
                  <a:cubicBezTo>
                    <a:pt x="1" y="2132"/>
                    <a:pt x="37" y="2310"/>
                    <a:pt x="146" y="2310"/>
                  </a:cubicBezTo>
                  <a:cubicBezTo>
                    <a:pt x="157" y="2310"/>
                    <a:pt x="168" y="2309"/>
                    <a:pt x="180" y="2305"/>
                  </a:cubicBezTo>
                  <a:cubicBezTo>
                    <a:pt x="2786" y="1518"/>
                    <a:pt x="5416" y="822"/>
                    <a:pt x="8070" y="214"/>
                  </a:cubicBezTo>
                  <a:cubicBezTo>
                    <a:pt x="8197" y="185"/>
                    <a:pt x="8156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g120f3d9c4b6_0_3523"/>
            <p:cNvSpPr/>
            <p:nvPr/>
          </p:nvSpPr>
          <p:spPr>
            <a:xfrm>
              <a:off x="1563075" y="1486250"/>
              <a:ext cx="66200" cy="65175"/>
            </a:xfrm>
            <a:custGeom>
              <a:avLst/>
              <a:gdLst/>
              <a:ahLst/>
              <a:cxnLst/>
              <a:rect l="l" t="t" r="r" b="b"/>
              <a:pathLst>
                <a:path w="2648" h="2607" extrusionOk="0">
                  <a:moveTo>
                    <a:pt x="159" y="0"/>
                  </a:moveTo>
                  <a:cubicBezTo>
                    <a:pt x="80" y="0"/>
                    <a:pt x="1" y="86"/>
                    <a:pt x="58" y="162"/>
                  </a:cubicBezTo>
                  <a:lnTo>
                    <a:pt x="224" y="379"/>
                  </a:lnTo>
                  <a:cubicBezTo>
                    <a:pt x="248" y="410"/>
                    <a:pt x="280" y="424"/>
                    <a:pt x="312" y="425"/>
                  </a:cubicBezTo>
                  <a:lnTo>
                    <a:pt x="312" y="425"/>
                  </a:lnTo>
                  <a:lnTo>
                    <a:pt x="2418" y="2574"/>
                  </a:lnTo>
                  <a:cubicBezTo>
                    <a:pt x="2440" y="2597"/>
                    <a:pt x="2466" y="2607"/>
                    <a:pt x="2490" y="2607"/>
                  </a:cubicBezTo>
                  <a:cubicBezTo>
                    <a:pt x="2573" y="2607"/>
                    <a:pt x="2648" y="2498"/>
                    <a:pt x="2572" y="2421"/>
                  </a:cubicBezTo>
                  <a:lnTo>
                    <a:pt x="229" y="30"/>
                  </a:lnTo>
                  <a:cubicBezTo>
                    <a:pt x="209" y="9"/>
                    <a:pt x="184" y="0"/>
                    <a:pt x="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g120f3d9c4b6_0_3523"/>
            <p:cNvSpPr/>
            <p:nvPr/>
          </p:nvSpPr>
          <p:spPr>
            <a:xfrm>
              <a:off x="1456500" y="1639075"/>
              <a:ext cx="107300" cy="77925"/>
            </a:xfrm>
            <a:custGeom>
              <a:avLst/>
              <a:gdLst/>
              <a:ahLst/>
              <a:cxnLst/>
              <a:rect l="l" t="t" r="r" b="b"/>
              <a:pathLst>
                <a:path w="4292" h="3117" extrusionOk="0">
                  <a:moveTo>
                    <a:pt x="170" y="1"/>
                  </a:moveTo>
                  <a:cubicBezTo>
                    <a:pt x="80" y="1"/>
                    <a:pt x="1" y="111"/>
                    <a:pt x="88" y="180"/>
                  </a:cubicBezTo>
                  <a:cubicBezTo>
                    <a:pt x="1379" y="1209"/>
                    <a:pt x="2712" y="2181"/>
                    <a:pt x="4085" y="3098"/>
                  </a:cubicBezTo>
                  <a:cubicBezTo>
                    <a:pt x="4105" y="3111"/>
                    <a:pt x="4124" y="3117"/>
                    <a:pt x="4142" y="3117"/>
                  </a:cubicBezTo>
                  <a:cubicBezTo>
                    <a:pt x="4232" y="3117"/>
                    <a:pt x="4292" y="2975"/>
                    <a:pt x="4195" y="2910"/>
                  </a:cubicBezTo>
                  <a:cubicBezTo>
                    <a:pt x="2837" y="2004"/>
                    <a:pt x="1519" y="1042"/>
                    <a:pt x="241" y="27"/>
                  </a:cubicBezTo>
                  <a:cubicBezTo>
                    <a:pt x="219" y="9"/>
                    <a:pt x="194" y="1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g120f3d9c4b6_0_3523"/>
            <p:cNvSpPr/>
            <p:nvPr/>
          </p:nvSpPr>
          <p:spPr>
            <a:xfrm>
              <a:off x="1388200" y="1750375"/>
              <a:ext cx="122925" cy="101525"/>
            </a:xfrm>
            <a:custGeom>
              <a:avLst/>
              <a:gdLst/>
              <a:ahLst/>
              <a:cxnLst/>
              <a:rect l="l" t="t" r="r" b="b"/>
              <a:pathLst>
                <a:path w="4917" h="4061" extrusionOk="0">
                  <a:moveTo>
                    <a:pt x="168" y="0"/>
                  </a:moveTo>
                  <a:cubicBezTo>
                    <a:pt x="79" y="0"/>
                    <a:pt x="1" y="110"/>
                    <a:pt x="85" y="180"/>
                  </a:cubicBezTo>
                  <a:lnTo>
                    <a:pt x="4678" y="4033"/>
                  </a:lnTo>
                  <a:cubicBezTo>
                    <a:pt x="4701" y="4053"/>
                    <a:pt x="4726" y="4061"/>
                    <a:pt x="4750" y="4061"/>
                  </a:cubicBezTo>
                  <a:cubicBezTo>
                    <a:pt x="4839" y="4061"/>
                    <a:pt x="4916" y="3951"/>
                    <a:pt x="4832" y="3880"/>
                  </a:cubicBezTo>
                  <a:lnTo>
                    <a:pt x="4831" y="3880"/>
                  </a:lnTo>
                  <a:lnTo>
                    <a:pt x="239" y="27"/>
                  </a:lnTo>
                  <a:cubicBezTo>
                    <a:pt x="217" y="8"/>
                    <a:pt x="192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g120f3d9c4b6_0_3523"/>
            <p:cNvSpPr/>
            <p:nvPr/>
          </p:nvSpPr>
          <p:spPr>
            <a:xfrm>
              <a:off x="1345775" y="1933450"/>
              <a:ext cx="110100" cy="74000"/>
            </a:xfrm>
            <a:custGeom>
              <a:avLst/>
              <a:gdLst/>
              <a:ahLst/>
              <a:cxnLst/>
              <a:rect l="l" t="t" r="r" b="b"/>
              <a:pathLst>
                <a:path w="4404" h="2960" extrusionOk="0">
                  <a:moveTo>
                    <a:pt x="144" y="0"/>
                  </a:moveTo>
                  <a:cubicBezTo>
                    <a:pt x="58" y="0"/>
                    <a:pt x="0" y="140"/>
                    <a:pt x="92" y="209"/>
                  </a:cubicBezTo>
                  <a:cubicBezTo>
                    <a:pt x="1414" y="1189"/>
                    <a:pt x="2782" y="2100"/>
                    <a:pt x="4193" y="2944"/>
                  </a:cubicBezTo>
                  <a:cubicBezTo>
                    <a:pt x="4212" y="2955"/>
                    <a:pt x="4230" y="2960"/>
                    <a:pt x="4247" y="2960"/>
                  </a:cubicBezTo>
                  <a:cubicBezTo>
                    <a:pt x="4341" y="2960"/>
                    <a:pt x="4403" y="2816"/>
                    <a:pt x="4303" y="2756"/>
                  </a:cubicBezTo>
                  <a:lnTo>
                    <a:pt x="4302" y="2756"/>
                  </a:lnTo>
                  <a:cubicBezTo>
                    <a:pt x="2888" y="1911"/>
                    <a:pt x="1522" y="999"/>
                    <a:pt x="201" y="21"/>
                  </a:cubicBezTo>
                  <a:cubicBezTo>
                    <a:pt x="182" y="7"/>
                    <a:pt x="16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g120f3d9c4b6_0_3523"/>
            <p:cNvSpPr/>
            <p:nvPr/>
          </p:nvSpPr>
          <p:spPr>
            <a:xfrm>
              <a:off x="1444300" y="2020200"/>
              <a:ext cx="185550" cy="45375"/>
            </a:xfrm>
            <a:custGeom>
              <a:avLst/>
              <a:gdLst/>
              <a:ahLst/>
              <a:cxnLst/>
              <a:rect l="l" t="t" r="r" b="b"/>
              <a:pathLst>
                <a:path w="7422" h="1815" extrusionOk="0">
                  <a:moveTo>
                    <a:pt x="7263" y="0"/>
                  </a:moveTo>
                  <a:cubicBezTo>
                    <a:pt x="7255" y="0"/>
                    <a:pt x="7246" y="1"/>
                    <a:pt x="7237" y="3"/>
                  </a:cubicBezTo>
                  <a:lnTo>
                    <a:pt x="127" y="1601"/>
                  </a:lnTo>
                  <a:cubicBezTo>
                    <a:pt x="0" y="1630"/>
                    <a:pt x="42" y="1814"/>
                    <a:pt x="159" y="1814"/>
                  </a:cubicBezTo>
                  <a:cubicBezTo>
                    <a:pt x="167" y="1814"/>
                    <a:pt x="176" y="1813"/>
                    <a:pt x="185" y="1811"/>
                  </a:cubicBezTo>
                  <a:lnTo>
                    <a:pt x="7294" y="213"/>
                  </a:lnTo>
                  <a:cubicBezTo>
                    <a:pt x="7422" y="184"/>
                    <a:pt x="7380" y="0"/>
                    <a:pt x="7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g120f3d9c4b6_0_3523"/>
            <p:cNvSpPr/>
            <p:nvPr/>
          </p:nvSpPr>
          <p:spPr>
            <a:xfrm>
              <a:off x="1328675" y="2077225"/>
              <a:ext cx="101300" cy="57050"/>
            </a:xfrm>
            <a:custGeom>
              <a:avLst/>
              <a:gdLst/>
              <a:ahLst/>
              <a:cxnLst/>
              <a:rect l="l" t="t" r="r" b="b"/>
              <a:pathLst>
                <a:path w="4052" h="2282" extrusionOk="0">
                  <a:moveTo>
                    <a:pt x="159" y="0"/>
                  </a:moveTo>
                  <a:cubicBezTo>
                    <a:pt x="63" y="0"/>
                    <a:pt x="0" y="142"/>
                    <a:pt x="103" y="203"/>
                  </a:cubicBezTo>
                  <a:lnTo>
                    <a:pt x="103" y="203"/>
                  </a:lnTo>
                  <a:lnTo>
                    <a:pt x="103" y="203"/>
                  </a:lnTo>
                  <a:lnTo>
                    <a:pt x="346" y="348"/>
                  </a:lnTo>
                  <a:cubicBezTo>
                    <a:pt x="362" y="358"/>
                    <a:pt x="378" y="363"/>
                    <a:pt x="394" y="364"/>
                  </a:cubicBezTo>
                  <a:lnTo>
                    <a:pt x="394" y="364"/>
                  </a:lnTo>
                  <a:lnTo>
                    <a:pt x="3837" y="2267"/>
                  </a:lnTo>
                  <a:cubicBezTo>
                    <a:pt x="3856" y="2277"/>
                    <a:pt x="3874" y="2282"/>
                    <a:pt x="3891" y="2282"/>
                  </a:cubicBezTo>
                  <a:cubicBezTo>
                    <a:pt x="3988" y="2282"/>
                    <a:pt x="4051" y="2138"/>
                    <a:pt x="3947" y="2080"/>
                  </a:cubicBezTo>
                  <a:lnTo>
                    <a:pt x="212" y="15"/>
                  </a:lnTo>
                  <a:cubicBezTo>
                    <a:pt x="194" y="5"/>
                    <a:pt x="176" y="0"/>
                    <a:pt x="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" name="Google Shape;592;g120f3d9c4b6_0_3523"/>
          <p:cNvGrpSpPr/>
          <p:nvPr/>
        </p:nvGrpSpPr>
        <p:grpSpPr>
          <a:xfrm rot="3289814">
            <a:off x="6970800" y="772566"/>
            <a:ext cx="1312190" cy="2787153"/>
            <a:chOff x="1327775" y="1426950"/>
            <a:chExt cx="399125" cy="847775"/>
          </a:xfrm>
        </p:grpSpPr>
        <p:sp>
          <p:nvSpPr>
            <p:cNvPr id="593" name="Google Shape;593;g120f3d9c4b6_0_3523"/>
            <p:cNvSpPr/>
            <p:nvPr/>
          </p:nvSpPr>
          <p:spPr>
            <a:xfrm>
              <a:off x="1327775" y="1426950"/>
              <a:ext cx="399125" cy="847775"/>
            </a:xfrm>
            <a:custGeom>
              <a:avLst/>
              <a:gdLst/>
              <a:ahLst/>
              <a:cxnLst/>
              <a:rect l="l" t="t" r="r" b="b"/>
              <a:pathLst>
                <a:path w="15965" h="33911" extrusionOk="0">
                  <a:moveTo>
                    <a:pt x="14194" y="0"/>
                  </a:moveTo>
                  <a:lnTo>
                    <a:pt x="14194" y="0"/>
                  </a:lnTo>
                  <a:cubicBezTo>
                    <a:pt x="8929" y="3415"/>
                    <a:pt x="4769" y="8505"/>
                    <a:pt x="2472" y="14345"/>
                  </a:cubicBezTo>
                  <a:cubicBezTo>
                    <a:pt x="175" y="20184"/>
                    <a:pt x="0" y="27824"/>
                    <a:pt x="1527" y="33911"/>
                  </a:cubicBezTo>
                  <a:cubicBezTo>
                    <a:pt x="6946" y="30488"/>
                    <a:pt x="11210" y="25273"/>
                    <a:pt x="13490" y="19285"/>
                  </a:cubicBezTo>
                  <a:cubicBezTo>
                    <a:pt x="15770" y="13295"/>
                    <a:pt x="15965" y="6160"/>
                    <a:pt x="14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g120f3d9c4b6_0_3523"/>
            <p:cNvSpPr/>
            <p:nvPr/>
          </p:nvSpPr>
          <p:spPr>
            <a:xfrm>
              <a:off x="1414525" y="1439050"/>
              <a:ext cx="265275" cy="714225"/>
            </a:xfrm>
            <a:custGeom>
              <a:avLst/>
              <a:gdLst/>
              <a:ahLst/>
              <a:cxnLst/>
              <a:rect l="l" t="t" r="r" b="b"/>
              <a:pathLst>
                <a:path w="10611" h="28569" extrusionOk="0">
                  <a:moveTo>
                    <a:pt x="10464" y="0"/>
                  </a:moveTo>
                  <a:cubicBezTo>
                    <a:pt x="10432" y="0"/>
                    <a:pt x="10401" y="17"/>
                    <a:pt x="10382" y="56"/>
                  </a:cubicBezTo>
                  <a:cubicBezTo>
                    <a:pt x="7058" y="7151"/>
                    <a:pt x="4218" y="14468"/>
                    <a:pt x="1894" y="21951"/>
                  </a:cubicBezTo>
                  <a:cubicBezTo>
                    <a:pt x="1228" y="24099"/>
                    <a:pt x="604" y="26261"/>
                    <a:pt x="22" y="28434"/>
                  </a:cubicBezTo>
                  <a:cubicBezTo>
                    <a:pt x="0" y="28516"/>
                    <a:pt x="68" y="28569"/>
                    <a:pt x="133" y="28569"/>
                  </a:cubicBezTo>
                  <a:cubicBezTo>
                    <a:pt x="176" y="28569"/>
                    <a:pt x="218" y="28546"/>
                    <a:pt x="232" y="28492"/>
                  </a:cubicBezTo>
                  <a:cubicBezTo>
                    <a:pt x="2247" y="20964"/>
                    <a:pt x="4775" y="13582"/>
                    <a:pt x="7796" y="6398"/>
                  </a:cubicBezTo>
                  <a:cubicBezTo>
                    <a:pt x="8679" y="4302"/>
                    <a:pt x="9604" y="2226"/>
                    <a:pt x="10570" y="166"/>
                  </a:cubicBezTo>
                  <a:cubicBezTo>
                    <a:pt x="10611" y="80"/>
                    <a:pt x="10535" y="0"/>
                    <a:pt x="10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g120f3d9c4b6_0_3523"/>
            <p:cNvSpPr/>
            <p:nvPr/>
          </p:nvSpPr>
          <p:spPr>
            <a:xfrm>
              <a:off x="1585775" y="1594475"/>
              <a:ext cx="122650" cy="54300"/>
            </a:xfrm>
            <a:custGeom>
              <a:avLst/>
              <a:gdLst/>
              <a:ahLst/>
              <a:cxnLst/>
              <a:rect l="l" t="t" r="r" b="b"/>
              <a:pathLst>
                <a:path w="4906" h="2172" extrusionOk="0">
                  <a:moveTo>
                    <a:pt x="4731" y="1"/>
                  </a:moveTo>
                  <a:cubicBezTo>
                    <a:pt x="4716" y="1"/>
                    <a:pt x="4700" y="4"/>
                    <a:pt x="4684" y="11"/>
                  </a:cubicBezTo>
                  <a:lnTo>
                    <a:pt x="113" y="1975"/>
                  </a:lnTo>
                  <a:cubicBezTo>
                    <a:pt x="1" y="2022"/>
                    <a:pt x="72" y="2172"/>
                    <a:pt x="176" y="2172"/>
                  </a:cubicBezTo>
                  <a:cubicBezTo>
                    <a:pt x="191" y="2172"/>
                    <a:pt x="206" y="2169"/>
                    <a:pt x="222" y="2162"/>
                  </a:cubicBezTo>
                  <a:lnTo>
                    <a:pt x="4794" y="198"/>
                  </a:lnTo>
                  <a:cubicBezTo>
                    <a:pt x="4906" y="151"/>
                    <a:pt x="4836" y="1"/>
                    <a:pt x="4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g120f3d9c4b6_0_3523"/>
            <p:cNvSpPr/>
            <p:nvPr/>
          </p:nvSpPr>
          <p:spPr>
            <a:xfrm>
              <a:off x="1537400" y="1732275"/>
              <a:ext cx="168350" cy="50450"/>
            </a:xfrm>
            <a:custGeom>
              <a:avLst/>
              <a:gdLst/>
              <a:ahLst/>
              <a:cxnLst/>
              <a:rect l="l" t="t" r="r" b="b"/>
              <a:pathLst>
                <a:path w="6734" h="2018" extrusionOk="0">
                  <a:moveTo>
                    <a:pt x="6585" y="1"/>
                  </a:moveTo>
                  <a:cubicBezTo>
                    <a:pt x="6575" y="1"/>
                    <a:pt x="6565" y="2"/>
                    <a:pt x="6553" y="6"/>
                  </a:cubicBezTo>
                  <a:lnTo>
                    <a:pt x="123" y="1804"/>
                  </a:lnTo>
                  <a:cubicBezTo>
                    <a:pt x="0" y="1839"/>
                    <a:pt x="38" y="2018"/>
                    <a:pt x="150" y="2018"/>
                  </a:cubicBezTo>
                  <a:cubicBezTo>
                    <a:pt x="160" y="2018"/>
                    <a:pt x="170" y="2016"/>
                    <a:pt x="182" y="2013"/>
                  </a:cubicBezTo>
                  <a:lnTo>
                    <a:pt x="6611" y="214"/>
                  </a:lnTo>
                  <a:cubicBezTo>
                    <a:pt x="6734" y="180"/>
                    <a:pt x="6697" y="1"/>
                    <a:pt x="65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g120f3d9c4b6_0_3523"/>
            <p:cNvSpPr/>
            <p:nvPr/>
          </p:nvSpPr>
          <p:spPr>
            <a:xfrm>
              <a:off x="1489850" y="1860675"/>
              <a:ext cx="204925" cy="57775"/>
            </a:xfrm>
            <a:custGeom>
              <a:avLst/>
              <a:gdLst/>
              <a:ahLst/>
              <a:cxnLst/>
              <a:rect l="l" t="t" r="r" b="b"/>
              <a:pathLst>
                <a:path w="8197" h="2311" extrusionOk="0">
                  <a:moveTo>
                    <a:pt x="8039" y="1"/>
                  </a:moveTo>
                  <a:cubicBezTo>
                    <a:pt x="8031" y="1"/>
                    <a:pt x="8022" y="2"/>
                    <a:pt x="8012" y="4"/>
                  </a:cubicBezTo>
                  <a:cubicBezTo>
                    <a:pt x="5358" y="612"/>
                    <a:pt x="2728" y="1308"/>
                    <a:pt x="122" y="2095"/>
                  </a:cubicBezTo>
                  <a:cubicBezTo>
                    <a:pt x="1" y="2132"/>
                    <a:pt x="37" y="2310"/>
                    <a:pt x="146" y="2310"/>
                  </a:cubicBezTo>
                  <a:cubicBezTo>
                    <a:pt x="157" y="2310"/>
                    <a:pt x="168" y="2309"/>
                    <a:pt x="180" y="2305"/>
                  </a:cubicBezTo>
                  <a:cubicBezTo>
                    <a:pt x="2786" y="1518"/>
                    <a:pt x="5416" y="822"/>
                    <a:pt x="8070" y="214"/>
                  </a:cubicBezTo>
                  <a:cubicBezTo>
                    <a:pt x="8197" y="185"/>
                    <a:pt x="8156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g120f3d9c4b6_0_3523"/>
            <p:cNvSpPr/>
            <p:nvPr/>
          </p:nvSpPr>
          <p:spPr>
            <a:xfrm>
              <a:off x="1563075" y="1486250"/>
              <a:ext cx="66200" cy="65175"/>
            </a:xfrm>
            <a:custGeom>
              <a:avLst/>
              <a:gdLst/>
              <a:ahLst/>
              <a:cxnLst/>
              <a:rect l="l" t="t" r="r" b="b"/>
              <a:pathLst>
                <a:path w="2648" h="2607" extrusionOk="0">
                  <a:moveTo>
                    <a:pt x="159" y="0"/>
                  </a:moveTo>
                  <a:cubicBezTo>
                    <a:pt x="80" y="0"/>
                    <a:pt x="1" y="86"/>
                    <a:pt x="58" y="162"/>
                  </a:cubicBezTo>
                  <a:lnTo>
                    <a:pt x="224" y="379"/>
                  </a:lnTo>
                  <a:cubicBezTo>
                    <a:pt x="248" y="410"/>
                    <a:pt x="280" y="424"/>
                    <a:pt x="312" y="425"/>
                  </a:cubicBezTo>
                  <a:lnTo>
                    <a:pt x="312" y="425"/>
                  </a:lnTo>
                  <a:lnTo>
                    <a:pt x="2418" y="2574"/>
                  </a:lnTo>
                  <a:cubicBezTo>
                    <a:pt x="2440" y="2597"/>
                    <a:pt x="2466" y="2607"/>
                    <a:pt x="2490" y="2607"/>
                  </a:cubicBezTo>
                  <a:cubicBezTo>
                    <a:pt x="2573" y="2607"/>
                    <a:pt x="2648" y="2498"/>
                    <a:pt x="2572" y="2421"/>
                  </a:cubicBezTo>
                  <a:lnTo>
                    <a:pt x="229" y="30"/>
                  </a:lnTo>
                  <a:cubicBezTo>
                    <a:pt x="209" y="9"/>
                    <a:pt x="184" y="0"/>
                    <a:pt x="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g120f3d9c4b6_0_3523"/>
            <p:cNvSpPr/>
            <p:nvPr/>
          </p:nvSpPr>
          <p:spPr>
            <a:xfrm>
              <a:off x="1456500" y="1639075"/>
              <a:ext cx="107300" cy="77925"/>
            </a:xfrm>
            <a:custGeom>
              <a:avLst/>
              <a:gdLst/>
              <a:ahLst/>
              <a:cxnLst/>
              <a:rect l="l" t="t" r="r" b="b"/>
              <a:pathLst>
                <a:path w="4292" h="3117" extrusionOk="0">
                  <a:moveTo>
                    <a:pt x="170" y="1"/>
                  </a:moveTo>
                  <a:cubicBezTo>
                    <a:pt x="80" y="1"/>
                    <a:pt x="1" y="111"/>
                    <a:pt x="88" y="180"/>
                  </a:cubicBezTo>
                  <a:cubicBezTo>
                    <a:pt x="1379" y="1209"/>
                    <a:pt x="2712" y="2181"/>
                    <a:pt x="4085" y="3098"/>
                  </a:cubicBezTo>
                  <a:cubicBezTo>
                    <a:pt x="4105" y="3111"/>
                    <a:pt x="4124" y="3117"/>
                    <a:pt x="4142" y="3117"/>
                  </a:cubicBezTo>
                  <a:cubicBezTo>
                    <a:pt x="4232" y="3117"/>
                    <a:pt x="4292" y="2975"/>
                    <a:pt x="4195" y="2910"/>
                  </a:cubicBezTo>
                  <a:cubicBezTo>
                    <a:pt x="2837" y="2004"/>
                    <a:pt x="1519" y="1042"/>
                    <a:pt x="241" y="27"/>
                  </a:cubicBezTo>
                  <a:cubicBezTo>
                    <a:pt x="219" y="9"/>
                    <a:pt x="194" y="1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g120f3d9c4b6_0_3523"/>
            <p:cNvSpPr/>
            <p:nvPr/>
          </p:nvSpPr>
          <p:spPr>
            <a:xfrm>
              <a:off x="1388200" y="1750375"/>
              <a:ext cx="122925" cy="101525"/>
            </a:xfrm>
            <a:custGeom>
              <a:avLst/>
              <a:gdLst/>
              <a:ahLst/>
              <a:cxnLst/>
              <a:rect l="l" t="t" r="r" b="b"/>
              <a:pathLst>
                <a:path w="4917" h="4061" extrusionOk="0">
                  <a:moveTo>
                    <a:pt x="168" y="0"/>
                  </a:moveTo>
                  <a:cubicBezTo>
                    <a:pt x="79" y="0"/>
                    <a:pt x="1" y="110"/>
                    <a:pt x="85" y="180"/>
                  </a:cubicBezTo>
                  <a:lnTo>
                    <a:pt x="4678" y="4033"/>
                  </a:lnTo>
                  <a:cubicBezTo>
                    <a:pt x="4701" y="4053"/>
                    <a:pt x="4726" y="4061"/>
                    <a:pt x="4750" y="4061"/>
                  </a:cubicBezTo>
                  <a:cubicBezTo>
                    <a:pt x="4839" y="4061"/>
                    <a:pt x="4916" y="3951"/>
                    <a:pt x="4832" y="3880"/>
                  </a:cubicBezTo>
                  <a:lnTo>
                    <a:pt x="4831" y="3880"/>
                  </a:lnTo>
                  <a:lnTo>
                    <a:pt x="239" y="27"/>
                  </a:lnTo>
                  <a:cubicBezTo>
                    <a:pt x="217" y="8"/>
                    <a:pt x="192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g120f3d9c4b6_0_3523"/>
            <p:cNvSpPr/>
            <p:nvPr/>
          </p:nvSpPr>
          <p:spPr>
            <a:xfrm>
              <a:off x="1345775" y="1933450"/>
              <a:ext cx="110100" cy="74000"/>
            </a:xfrm>
            <a:custGeom>
              <a:avLst/>
              <a:gdLst/>
              <a:ahLst/>
              <a:cxnLst/>
              <a:rect l="l" t="t" r="r" b="b"/>
              <a:pathLst>
                <a:path w="4404" h="2960" extrusionOk="0">
                  <a:moveTo>
                    <a:pt x="144" y="0"/>
                  </a:moveTo>
                  <a:cubicBezTo>
                    <a:pt x="58" y="0"/>
                    <a:pt x="0" y="140"/>
                    <a:pt x="92" y="209"/>
                  </a:cubicBezTo>
                  <a:cubicBezTo>
                    <a:pt x="1414" y="1189"/>
                    <a:pt x="2782" y="2100"/>
                    <a:pt x="4193" y="2944"/>
                  </a:cubicBezTo>
                  <a:cubicBezTo>
                    <a:pt x="4212" y="2955"/>
                    <a:pt x="4230" y="2960"/>
                    <a:pt x="4247" y="2960"/>
                  </a:cubicBezTo>
                  <a:cubicBezTo>
                    <a:pt x="4341" y="2960"/>
                    <a:pt x="4403" y="2816"/>
                    <a:pt x="4303" y="2756"/>
                  </a:cubicBezTo>
                  <a:lnTo>
                    <a:pt x="4302" y="2756"/>
                  </a:lnTo>
                  <a:cubicBezTo>
                    <a:pt x="2888" y="1911"/>
                    <a:pt x="1522" y="999"/>
                    <a:pt x="201" y="21"/>
                  </a:cubicBezTo>
                  <a:cubicBezTo>
                    <a:pt x="182" y="7"/>
                    <a:pt x="162" y="0"/>
                    <a:pt x="144" y="0"/>
                  </a:cubicBezTo>
                  <a:close/>
                </a:path>
              </a:pathLst>
            </a:custGeom>
            <a:solidFill>
              <a:srgbClr val="FFF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g120f3d9c4b6_0_3523"/>
            <p:cNvSpPr/>
            <p:nvPr/>
          </p:nvSpPr>
          <p:spPr>
            <a:xfrm>
              <a:off x="1444300" y="2020200"/>
              <a:ext cx="185550" cy="45375"/>
            </a:xfrm>
            <a:custGeom>
              <a:avLst/>
              <a:gdLst/>
              <a:ahLst/>
              <a:cxnLst/>
              <a:rect l="l" t="t" r="r" b="b"/>
              <a:pathLst>
                <a:path w="7422" h="1815" extrusionOk="0">
                  <a:moveTo>
                    <a:pt x="7263" y="0"/>
                  </a:moveTo>
                  <a:cubicBezTo>
                    <a:pt x="7255" y="0"/>
                    <a:pt x="7246" y="1"/>
                    <a:pt x="7237" y="3"/>
                  </a:cubicBezTo>
                  <a:lnTo>
                    <a:pt x="127" y="1601"/>
                  </a:lnTo>
                  <a:cubicBezTo>
                    <a:pt x="0" y="1630"/>
                    <a:pt x="42" y="1814"/>
                    <a:pt x="159" y="1814"/>
                  </a:cubicBezTo>
                  <a:cubicBezTo>
                    <a:pt x="167" y="1814"/>
                    <a:pt x="176" y="1813"/>
                    <a:pt x="185" y="1811"/>
                  </a:cubicBezTo>
                  <a:lnTo>
                    <a:pt x="7294" y="213"/>
                  </a:lnTo>
                  <a:cubicBezTo>
                    <a:pt x="7422" y="184"/>
                    <a:pt x="7380" y="0"/>
                    <a:pt x="7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g120f3d9c4b6_0_3523"/>
            <p:cNvSpPr/>
            <p:nvPr/>
          </p:nvSpPr>
          <p:spPr>
            <a:xfrm>
              <a:off x="1328675" y="2077225"/>
              <a:ext cx="101300" cy="57050"/>
            </a:xfrm>
            <a:custGeom>
              <a:avLst/>
              <a:gdLst/>
              <a:ahLst/>
              <a:cxnLst/>
              <a:rect l="l" t="t" r="r" b="b"/>
              <a:pathLst>
                <a:path w="4052" h="2282" extrusionOk="0">
                  <a:moveTo>
                    <a:pt x="159" y="0"/>
                  </a:moveTo>
                  <a:cubicBezTo>
                    <a:pt x="63" y="0"/>
                    <a:pt x="0" y="142"/>
                    <a:pt x="103" y="203"/>
                  </a:cubicBezTo>
                  <a:lnTo>
                    <a:pt x="103" y="203"/>
                  </a:lnTo>
                  <a:lnTo>
                    <a:pt x="103" y="203"/>
                  </a:lnTo>
                  <a:lnTo>
                    <a:pt x="346" y="348"/>
                  </a:lnTo>
                  <a:cubicBezTo>
                    <a:pt x="362" y="358"/>
                    <a:pt x="378" y="363"/>
                    <a:pt x="394" y="364"/>
                  </a:cubicBezTo>
                  <a:lnTo>
                    <a:pt x="394" y="364"/>
                  </a:lnTo>
                  <a:lnTo>
                    <a:pt x="3837" y="2267"/>
                  </a:lnTo>
                  <a:cubicBezTo>
                    <a:pt x="3856" y="2277"/>
                    <a:pt x="3874" y="2282"/>
                    <a:pt x="3891" y="2282"/>
                  </a:cubicBezTo>
                  <a:cubicBezTo>
                    <a:pt x="3988" y="2282"/>
                    <a:pt x="4051" y="2138"/>
                    <a:pt x="3947" y="2080"/>
                  </a:cubicBezTo>
                  <a:lnTo>
                    <a:pt x="212" y="15"/>
                  </a:lnTo>
                  <a:cubicBezTo>
                    <a:pt x="194" y="5"/>
                    <a:pt x="176" y="0"/>
                    <a:pt x="159" y="0"/>
                  </a:cubicBezTo>
                  <a:close/>
                </a:path>
              </a:pathLst>
            </a:custGeom>
            <a:solidFill>
              <a:srgbClr val="FFF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" name="Google Shape;604;g120f3d9c4b6_0_3523"/>
          <p:cNvGrpSpPr/>
          <p:nvPr/>
        </p:nvGrpSpPr>
        <p:grpSpPr>
          <a:xfrm rot="1929378">
            <a:off x="7078031" y="135456"/>
            <a:ext cx="1312267" cy="2787275"/>
            <a:chOff x="1327775" y="1426950"/>
            <a:chExt cx="399125" cy="847775"/>
          </a:xfrm>
        </p:grpSpPr>
        <p:sp>
          <p:nvSpPr>
            <p:cNvPr id="605" name="Google Shape;605;g120f3d9c4b6_0_3523"/>
            <p:cNvSpPr/>
            <p:nvPr/>
          </p:nvSpPr>
          <p:spPr>
            <a:xfrm>
              <a:off x="1327775" y="1426950"/>
              <a:ext cx="399125" cy="847775"/>
            </a:xfrm>
            <a:custGeom>
              <a:avLst/>
              <a:gdLst/>
              <a:ahLst/>
              <a:cxnLst/>
              <a:rect l="l" t="t" r="r" b="b"/>
              <a:pathLst>
                <a:path w="15965" h="33911" extrusionOk="0">
                  <a:moveTo>
                    <a:pt x="14194" y="0"/>
                  </a:moveTo>
                  <a:lnTo>
                    <a:pt x="14194" y="0"/>
                  </a:lnTo>
                  <a:cubicBezTo>
                    <a:pt x="8929" y="3415"/>
                    <a:pt x="4769" y="8505"/>
                    <a:pt x="2472" y="14345"/>
                  </a:cubicBezTo>
                  <a:cubicBezTo>
                    <a:pt x="175" y="20184"/>
                    <a:pt x="0" y="27824"/>
                    <a:pt x="1527" y="33911"/>
                  </a:cubicBezTo>
                  <a:cubicBezTo>
                    <a:pt x="6946" y="30488"/>
                    <a:pt x="11210" y="25273"/>
                    <a:pt x="13490" y="19285"/>
                  </a:cubicBezTo>
                  <a:cubicBezTo>
                    <a:pt x="15770" y="13295"/>
                    <a:pt x="15965" y="6160"/>
                    <a:pt x="141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g120f3d9c4b6_0_3523"/>
            <p:cNvSpPr/>
            <p:nvPr/>
          </p:nvSpPr>
          <p:spPr>
            <a:xfrm>
              <a:off x="1414525" y="1439050"/>
              <a:ext cx="265275" cy="714225"/>
            </a:xfrm>
            <a:custGeom>
              <a:avLst/>
              <a:gdLst/>
              <a:ahLst/>
              <a:cxnLst/>
              <a:rect l="l" t="t" r="r" b="b"/>
              <a:pathLst>
                <a:path w="10611" h="28569" extrusionOk="0">
                  <a:moveTo>
                    <a:pt x="10464" y="0"/>
                  </a:moveTo>
                  <a:cubicBezTo>
                    <a:pt x="10432" y="0"/>
                    <a:pt x="10401" y="17"/>
                    <a:pt x="10382" y="56"/>
                  </a:cubicBezTo>
                  <a:cubicBezTo>
                    <a:pt x="7058" y="7151"/>
                    <a:pt x="4218" y="14468"/>
                    <a:pt x="1894" y="21951"/>
                  </a:cubicBezTo>
                  <a:cubicBezTo>
                    <a:pt x="1228" y="24099"/>
                    <a:pt x="604" y="26261"/>
                    <a:pt x="22" y="28434"/>
                  </a:cubicBezTo>
                  <a:cubicBezTo>
                    <a:pt x="0" y="28516"/>
                    <a:pt x="68" y="28569"/>
                    <a:pt x="133" y="28569"/>
                  </a:cubicBezTo>
                  <a:cubicBezTo>
                    <a:pt x="176" y="28569"/>
                    <a:pt x="218" y="28546"/>
                    <a:pt x="232" y="28492"/>
                  </a:cubicBezTo>
                  <a:cubicBezTo>
                    <a:pt x="2247" y="20964"/>
                    <a:pt x="4775" y="13582"/>
                    <a:pt x="7796" y="6398"/>
                  </a:cubicBezTo>
                  <a:cubicBezTo>
                    <a:pt x="8679" y="4302"/>
                    <a:pt x="9604" y="2226"/>
                    <a:pt x="10570" y="166"/>
                  </a:cubicBezTo>
                  <a:cubicBezTo>
                    <a:pt x="10611" y="80"/>
                    <a:pt x="10535" y="0"/>
                    <a:pt x="10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g120f3d9c4b6_0_3523"/>
            <p:cNvSpPr/>
            <p:nvPr/>
          </p:nvSpPr>
          <p:spPr>
            <a:xfrm>
              <a:off x="1585775" y="1594475"/>
              <a:ext cx="122650" cy="54300"/>
            </a:xfrm>
            <a:custGeom>
              <a:avLst/>
              <a:gdLst/>
              <a:ahLst/>
              <a:cxnLst/>
              <a:rect l="l" t="t" r="r" b="b"/>
              <a:pathLst>
                <a:path w="4906" h="2172" extrusionOk="0">
                  <a:moveTo>
                    <a:pt x="4731" y="1"/>
                  </a:moveTo>
                  <a:cubicBezTo>
                    <a:pt x="4716" y="1"/>
                    <a:pt x="4700" y="4"/>
                    <a:pt x="4684" y="11"/>
                  </a:cubicBezTo>
                  <a:lnTo>
                    <a:pt x="113" y="1975"/>
                  </a:lnTo>
                  <a:cubicBezTo>
                    <a:pt x="1" y="2022"/>
                    <a:pt x="72" y="2172"/>
                    <a:pt x="176" y="2172"/>
                  </a:cubicBezTo>
                  <a:cubicBezTo>
                    <a:pt x="191" y="2172"/>
                    <a:pt x="206" y="2169"/>
                    <a:pt x="222" y="2162"/>
                  </a:cubicBezTo>
                  <a:lnTo>
                    <a:pt x="4794" y="198"/>
                  </a:lnTo>
                  <a:cubicBezTo>
                    <a:pt x="4906" y="151"/>
                    <a:pt x="4836" y="1"/>
                    <a:pt x="4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g120f3d9c4b6_0_3523"/>
            <p:cNvSpPr/>
            <p:nvPr/>
          </p:nvSpPr>
          <p:spPr>
            <a:xfrm>
              <a:off x="1537400" y="1732275"/>
              <a:ext cx="168350" cy="50450"/>
            </a:xfrm>
            <a:custGeom>
              <a:avLst/>
              <a:gdLst/>
              <a:ahLst/>
              <a:cxnLst/>
              <a:rect l="l" t="t" r="r" b="b"/>
              <a:pathLst>
                <a:path w="6734" h="2018" extrusionOk="0">
                  <a:moveTo>
                    <a:pt x="6585" y="1"/>
                  </a:moveTo>
                  <a:cubicBezTo>
                    <a:pt x="6575" y="1"/>
                    <a:pt x="6565" y="2"/>
                    <a:pt x="6553" y="6"/>
                  </a:cubicBezTo>
                  <a:lnTo>
                    <a:pt x="123" y="1804"/>
                  </a:lnTo>
                  <a:cubicBezTo>
                    <a:pt x="0" y="1839"/>
                    <a:pt x="38" y="2018"/>
                    <a:pt x="150" y="2018"/>
                  </a:cubicBezTo>
                  <a:cubicBezTo>
                    <a:pt x="160" y="2018"/>
                    <a:pt x="170" y="2016"/>
                    <a:pt x="182" y="2013"/>
                  </a:cubicBezTo>
                  <a:lnTo>
                    <a:pt x="6611" y="214"/>
                  </a:lnTo>
                  <a:cubicBezTo>
                    <a:pt x="6734" y="180"/>
                    <a:pt x="6697" y="1"/>
                    <a:pt x="65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g120f3d9c4b6_0_3523"/>
            <p:cNvSpPr/>
            <p:nvPr/>
          </p:nvSpPr>
          <p:spPr>
            <a:xfrm>
              <a:off x="1489850" y="1860675"/>
              <a:ext cx="204925" cy="57775"/>
            </a:xfrm>
            <a:custGeom>
              <a:avLst/>
              <a:gdLst/>
              <a:ahLst/>
              <a:cxnLst/>
              <a:rect l="l" t="t" r="r" b="b"/>
              <a:pathLst>
                <a:path w="8197" h="2311" extrusionOk="0">
                  <a:moveTo>
                    <a:pt x="8039" y="1"/>
                  </a:moveTo>
                  <a:cubicBezTo>
                    <a:pt x="8031" y="1"/>
                    <a:pt x="8022" y="2"/>
                    <a:pt x="8012" y="4"/>
                  </a:cubicBezTo>
                  <a:cubicBezTo>
                    <a:pt x="5358" y="612"/>
                    <a:pt x="2728" y="1308"/>
                    <a:pt x="122" y="2095"/>
                  </a:cubicBezTo>
                  <a:cubicBezTo>
                    <a:pt x="1" y="2132"/>
                    <a:pt x="37" y="2310"/>
                    <a:pt x="146" y="2310"/>
                  </a:cubicBezTo>
                  <a:cubicBezTo>
                    <a:pt x="157" y="2310"/>
                    <a:pt x="168" y="2309"/>
                    <a:pt x="180" y="2305"/>
                  </a:cubicBezTo>
                  <a:cubicBezTo>
                    <a:pt x="2786" y="1518"/>
                    <a:pt x="5416" y="822"/>
                    <a:pt x="8070" y="214"/>
                  </a:cubicBezTo>
                  <a:cubicBezTo>
                    <a:pt x="8197" y="185"/>
                    <a:pt x="8156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g120f3d9c4b6_0_3523"/>
            <p:cNvSpPr/>
            <p:nvPr/>
          </p:nvSpPr>
          <p:spPr>
            <a:xfrm>
              <a:off x="1563075" y="1486250"/>
              <a:ext cx="66200" cy="65175"/>
            </a:xfrm>
            <a:custGeom>
              <a:avLst/>
              <a:gdLst/>
              <a:ahLst/>
              <a:cxnLst/>
              <a:rect l="l" t="t" r="r" b="b"/>
              <a:pathLst>
                <a:path w="2648" h="2607" extrusionOk="0">
                  <a:moveTo>
                    <a:pt x="159" y="0"/>
                  </a:moveTo>
                  <a:cubicBezTo>
                    <a:pt x="80" y="0"/>
                    <a:pt x="1" y="86"/>
                    <a:pt x="58" y="162"/>
                  </a:cubicBezTo>
                  <a:lnTo>
                    <a:pt x="224" y="379"/>
                  </a:lnTo>
                  <a:cubicBezTo>
                    <a:pt x="248" y="410"/>
                    <a:pt x="280" y="424"/>
                    <a:pt x="312" y="425"/>
                  </a:cubicBezTo>
                  <a:lnTo>
                    <a:pt x="312" y="425"/>
                  </a:lnTo>
                  <a:lnTo>
                    <a:pt x="2418" y="2574"/>
                  </a:lnTo>
                  <a:cubicBezTo>
                    <a:pt x="2440" y="2597"/>
                    <a:pt x="2466" y="2607"/>
                    <a:pt x="2490" y="2607"/>
                  </a:cubicBezTo>
                  <a:cubicBezTo>
                    <a:pt x="2573" y="2607"/>
                    <a:pt x="2648" y="2498"/>
                    <a:pt x="2572" y="2421"/>
                  </a:cubicBezTo>
                  <a:lnTo>
                    <a:pt x="229" y="30"/>
                  </a:lnTo>
                  <a:cubicBezTo>
                    <a:pt x="209" y="9"/>
                    <a:pt x="184" y="0"/>
                    <a:pt x="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g120f3d9c4b6_0_3523"/>
            <p:cNvSpPr/>
            <p:nvPr/>
          </p:nvSpPr>
          <p:spPr>
            <a:xfrm>
              <a:off x="1456500" y="1639075"/>
              <a:ext cx="107300" cy="77925"/>
            </a:xfrm>
            <a:custGeom>
              <a:avLst/>
              <a:gdLst/>
              <a:ahLst/>
              <a:cxnLst/>
              <a:rect l="l" t="t" r="r" b="b"/>
              <a:pathLst>
                <a:path w="4292" h="3117" extrusionOk="0">
                  <a:moveTo>
                    <a:pt x="170" y="1"/>
                  </a:moveTo>
                  <a:cubicBezTo>
                    <a:pt x="80" y="1"/>
                    <a:pt x="1" y="111"/>
                    <a:pt x="88" y="180"/>
                  </a:cubicBezTo>
                  <a:cubicBezTo>
                    <a:pt x="1379" y="1209"/>
                    <a:pt x="2712" y="2181"/>
                    <a:pt x="4085" y="3098"/>
                  </a:cubicBezTo>
                  <a:cubicBezTo>
                    <a:pt x="4105" y="3111"/>
                    <a:pt x="4124" y="3117"/>
                    <a:pt x="4142" y="3117"/>
                  </a:cubicBezTo>
                  <a:cubicBezTo>
                    <a:pt x="4232" y="3117"/>
                    <a:pt x="4292" y="2975"/>
                    <a:pt x="4195" y="2910"/>
                  </a:cubicBezTo>
                  <a:cubicBezTo>
                    <a:pt x="2837" y="2004"/>
                    <a:pt x="1519" y="1042"/>
                    <a:pt x="241" y="27"/>
                  </a:cubicBezTo>
                  <a:cubicBezTo>
                    <a:pt x="219" y="9"/>
                    <a:pt x="194" y="1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g120f3d9c4b6_0_3523"/>
            <p:cNvSpPr/>
            <p:nvPr/>
          </p:nvSpPr>
          <p:spPr>
            <a:xfrm>
              <a:off x="1388200" y="1750375"/>
              <a:ext cx="122925" cy="101525"/>
            </a:xfrm>
            <a:custGeom>
              <a:avLst/>
              <a:gdLst/>
              <a:ahLst/>
              <a:cxnLst/>
              <a:rect l="l" t="t" r="r" b="b"/>
              <a:pathLst>
                <a:path w="4917" h="4061" extrusionOk="0">
                  <a:moveTo>
                    <a:pt x="168" y="0"/>
                  </a:moveTo>
                  <a:cubicBezTo>
                    <a:pt x="79" y="0"/>
                    <a:pt x="1" y="110"/>
                    <a:pt x="85" y="180"/>
                  </a:cubicBezTo>
                  <a:lnTo>
                    <a:pt x="4678" y="4033"/>
                  </a:lnTo>
                  <a:cubicBezTo>
                    <a:pt x="4701" y="4053"/>
                    <a:pt x="4726" y="4061"/>
                    <a:pt x="4750" y="4061"/>
                  </a:cubicBezTo>
                  <a:cubicBezTo>
                    <a:pt x="4839" y="4061"/>
                    <a:pt x="4916" y="3951"/>
                    <a:pt x="4832" y="3880"/>
                  </a:cubicBezTo>
                  <a:lnTo>
                    <a:pt x="4831" y="3880"/>
                  </a:lnTo>
                  <a:lnTo>
                    <a:pt x="239" y="27"/>
                  </a:lnTo>
                  <a:cubicBezTo>
                    <a:pt x="217" y="8"/>
                    <a:pt x="192" y="0"/>
                    <a:pt x="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g120f3d9c4b6_0_3523"/>
            <p:cNvSpPr/>
            <p:nvPr/>
          </p:nvSpPr>
          <p:spPr>
            <a:xfrm>
              <a:off x="1345775" y="1933450"/>
              <a:ext cx="110100" cy="74000"/>
            </a:xfrm>
            <a:custGeom>
              <a:avLst/>
              <a:gdLst/>
              <a:ahLst/>
              <a:cxnLst/>
              <a:rect l="l" t="t" r="r" b="b"/>
              <a:pathLst>
                <a:path w="4404" h="2960" extrusionOk="0">
                  <a:moveTo>
                    <a:pt x="144" y="0"/>
                  </a:moveTo>
                  <a:cubicBezTo>
                    <a:pt x="58" y="0"/>
                    <a:pt x="0" y="140"/>
                    <a:pt x="92" y="209"/>
                  </a:cubicBezTo>
                  <a:cubicBezTo>
                    <a:pt x="1414" y="1189"/>
                    <a:pt x="2782" y="2100"/>
                    <a:pt x="4193" y="2944"/>
                  </a:cubicBezTo>
                  <a:cubicBezTo>
                    <a:pt x="4212" y="2955"/>
                    <a:pt x="4230" y="2960"/>
                    <a:pt x="4247" y="2960"/>
                  </a:cubicBezTo>
                  <a:cubicBezTo>
                    <a:pt x="4341" y="2960"/>
                    <a:pt x="4403" y="2816"/>
                    <a:pt x="4303" y="2756"/>
                  </a:cubicBezTo>
                  <a:lnTo>
                    <a:pt x="4302" y="2756"/>
                  </a:lnTo>
                  <a:cubicBezTo>
                    <a:pt x="2888" y="1911"/>
                    <a:pt x="1522" y="999"/>
                    <a:pt x="201" y="21"/>
                  </a:cubicBezTo>
                  <a:cubicBezTo>
                    <a:pt x="182" y="7"/>
                    <a:pt x="162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g120f3d9c4b6_0_3523"/>
            <p:cNvSpPr/>
            <p:nvPr/>
          </p:nvSpPr>
          <p:spPr>
            <a:xfrm>
              <a:off x="1444300" y="2020200"/>
              <a:ext cx="185550" cy="45375"/>
            </a:xfrm>
            <a:custGeom>
              <a:avLst/>
              <a:gdLst/>
              <a:ahLst/>
              <a:cxnLst/>
              <a:rect l="l" t="t" r="r" b="b"/>
              <a:pathLst>
                <a:path w="7422" h="1815" extrusionOk="0">
                  <a:moveTo>
                    <a:pt x="7263" y="0"/>
                  </a:moveTo>
                  <a:cubicBezTo>
                    <a:pt x="7255" y="0"/>
                    <a:pt x="7246" y="1"/>
                    <a:pt x="7237" y="3"/>
                  </a:cubicBezTo>
                  <a:lnTo>
                    <a:pt x="127" y="1601"/>
                  </a:lnTo>
                  <a:cubicBezTo>
                    <a:pt x="0" y="1630"/>
                    <a:pt x="42" y="1814"/>
                    <a:pt x="159" y="1814"/>
                  </a:cubicBezTo>
                  <a:cubicBezTo>
                    <a:pt x="167" y="1814"/>
                    <a:pt x="176" y="1813"/>
                    <a:pt x="185" y="1811"/>
                  </a:cubicBezTo>
                  <a:lnTo>
                    <a:pt x="7294" y="213"/>
                  </a:lnTo>
                  <a:cubicBezTo>
                    <a:pt x="7422" y="184"/>
                    <a:pt x="7380" y="0"/>
                    <a:pt x="7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g120f3d9c4b6_0_3523"/>
            <p:cNvSpPr/>
            <p:nvPr/>
          </p:nvSpPr>
          <p:spPr>
            <a:xfrm>
              <a:off x="1328675" y="2077225"/>
              <a:ext cx="101300" cy="57050"/>
            </a:xfrm>
            <a:custGeom>
              <a:avLst/>
              <a:gdLst/>
              <a:ahLst/>
              <a:cxnLst/>
              <a:rect l="l" t="t" r="r" b="b"/>
              <a:pathLst>
                <a:path w="4052" h="2282" extrusionOk="0">
                  <a:moveTo>
                    <a:pt x="159" y="0"/>
                  </a:moveTo>
                  <a:cubicBezTo>
                    <a:pt x="63" y="0"/>
                    <a:pt x="0" y="142"/>
                    <a:pt x="103" y="203"/>
                  </a:cubicBezTo>
                  <a:lnTo>
                    <a:pt x="103" y="203"/>
                  </a:lnTo>
                  <a:lnTo>
                    <a:pt x="103" y="203"/>
                  </a:lnTo>
                  <a:lnTo>
                    <a:pt x="346" y="348"/>
                  </a:lnTo>
                  <a:cubicBezTo>
                    <a:pt x="362" y="358"/>
                    <a:pt x="378" y="363"/>
                    <a:pt x="394" y="364"/>
                  </a:cubicBezTo>
                  <a:lnTo>
                    <a:pt x="394" y="364"/>
                  </a:lnTo>
                  <a:lnTo>
                    <a:pt x="3837" y="2267"/>
                  </a:lnTo>
                  <a:cubicBezTo>
                    <a:pt x="3856" y="2277"/>
                    <a:pt x="3874" y="2282"/>
                    <a:pt x="3891" y="2282"/>
                  </a:cubicBezTo>
                  <a:cubicBezTo>
                    <a:pt x="3988" y="2282"/>
                    <a:pt x="4051" y="2138"/>
                    <a:pt x="3947" y="2080"/>
                  </a:cubicBezTo>
                  <a:lnTo>
                    <a:pt x="212" y="15"/>
                  </a:lnTo>
                  <a:cubicBezTo>
                    <a:pt x="194" y="5"/>
                    <a:pt x="176" y="0"/>
                    <a:pt x="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6" name="Google Shape;616;g120f3d9c4b6_0_3523"/>
          <p:cNvSpPr/>
          <p:nvPr/>
        </p:nvSpPr>
        <p:spPr>
          <a:xfrm rot="5400000">
            <a:off x="1598909" y="-790393"/>
            <a:ext cx="6296885" cy="6724297"/>
          </a:xfrm>
          <a:custGeom>
            <a:avLst/>
            <a:gdLst/>
            <a:ahLst/>
            <a:cxnLst/>
            <a:rect l="l" t="t" r="r" b="b"/>
            <a:pathLst>
              <a:path w="39258" h="46045" extrusionOk="0">
                <a:moveTo>
                  <a:pt x="26843" y="0"/>
                </a:moveTo>
                <a:cubicBezTo>
                  <a:pt x="22686" y="0"/>
                  <a:pt x="18533" y="1766"/>
                  <a:pt x="14322" y="1766"/>
                </a:cubicBezTo>
                <a:cubicBezTo>
                  <a:pt x="14119" y="1766"/>
                  <a:pt x="13916" y="1761"/>
                  <a:pt x="13713" y="1753"/>
                </a:cubicBezTo>
                <a:cubicBezTo>
                  <a:pt x="12550" y="1704"/>
                  <a:pt x="11461" y="1608"/>
                  <a:pt x="10408" y="1608"/>
                </a:cubicBezTo>
                <a:cubicBezTo>
                  <a:pt x="8797" y="1608"/>
                  <a:pt x="7272" y="1831"/>
                  <a:pt x="5701" y="2782"/>
                </a:cubicBezTo>
                <a:cubicBezTo>
                  <a:pt x="3299" y="4234"/>
                  <a:pt x="1644" y="6537"/>
                  <a:pt x="898" y="9146"/>
                </a:cubicBezTo>
                <a:cubicBezTo>
                  <a:pt x="1" y="12277"/>
                  <a:pt x="326" y="15615"/>
                  <a:pt x="1036" y="18790"/>
                </a:cubicBezTo>
                <a:cubicBezTo>
                  <a:pt x="2168" y="23852"/>
                  <a:pt x="3629" y="28150"/>
                  <a:pt x="3028" y="33448"/>
                </a:cubicBezTo>
                <a:cubicBezTo>
                  <a:pt x="2780" y="35618"/>
                  <a:pt x="2332" y="37845"/>
                  <a:pt x="2923" y="39954"/>
                </a:cubicBezTo>
                <a:cubicBezTo>
                  <a:pt x="4151" y="44336"/>
                  <a:pt x="8766" y="46045"/>
                  <a:pt x="13139" y="46045"/>
                </a:cubicBezTo>
                <a:cubicBezTo>
                  <a:pt x="14268" y="46045"/>
                  <a:pt x="15381" y="45931"/>
                  <a:pt x="16415" y="45720"/>
                </a:cubicBezTo>
                <a:cubicBezTo>
                  <a:pt x="18968" y="45197"/>
                  <a:pt x="21466" y="44415"/>
                  <a:pt x="24044" y="44415"/>
                </a:cubicBezTo>
                <a:cubicBezTo>
                  <a:pt x="24495" y="44415"/>
                  <a:pt x="24948" y="44439"/>
                  <a:pt x="25404" y="44493"/>
                </a:cubicBezTo>
                <a:cubicBezTo>
                  <a:pt x="26781" y="44653"/>
                  <a:pt x="28175" y="44831"/>
                  <a:pt x="29549" y="44831"/>
                </a:cubicBezTo>
                <a:cubicBezTo>
                  <a:pt x="31176" y="44831"/>
                  <a:pt x="32773" y="44581"/>
                  <a:pt x="34274" y="43756"/>
                </a:cubicBezTo>
                <a:cubicBezTo>
                  <a:pt x="36837" y="42347"/>
                  <a:pt x="38320" y="39580"/>
                  <a:pt x="38789" y="36794"/>
                </a:cubicBezTo>
                <a:cubicBezTo>
                  <a:pt x="39257" y="34007"/>
                  <a:pt x="38848" y="31163"/>
                  <a:pt x="38423" y="28370"/>
                </a:cubicBezTo>
                <a:cubicBezTo>
                  <a:pt x="37675" y="23439"/>
                  <a:pt x="38233" y="18957"/>
                  <a:pt x="38494" y="14026"/>
                </a:cubicBezTo>
                <a:cubicBezTo>
                  <a:pt x="38613" y="11777"/>
                  <a:pt x="38565" y="9480"/>
                  <a:pt x="37836" y="7340"/>
                </a:cubicBezTo>
                <a:cubicBezTo>
                  <a:pt x="36623" y="3785"/>
                  <a:pt x="32750" y="787"/>
                  <a:pt x="28897" y="160"/>
                </a:cubicBezTo>
                <a:cubicBezTo>
                  <a:pt x="28212" y="48"/>
                  <a:pt x="27528" y="0"/>
                  <a:pt x="268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g120f3d9c4b6_0_3523"/>
          <p:cNvSpPr txBox="1">
            <a:spLocks noGrp="1"/>
          </p:cNvSpPr>
          <p:nvPr>
            <p:ph type="title"/>
          </p:nvPr>
        </p:nvSpPr>
        <p:spPr>
          <a:xfrm>
            <a:off x="2599800" y="1163663"/>
            <a:ext cx="39444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18" name="Google Shape;618;g120f3d9c4b6_0_3523"/>
          <p:cNvSpPr txBox="1">
            <a:spLocks noGrp="1"/>
          </p:cNvSpPr>
          <p:nvPr>
            <p:ph type="subTitle" idx="1"/>
          </p:nvPr>
        </p:nvSpPr>
        <p:spPr>
          <a:xfrm>
            <a:off x="3157050" y="1883207"/>
            <a:ext cx="2829900" cy="10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None/>
              <a:defRPr sz="1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19" name="Google Shape;619;g120f3d9c4b6_0_3523"/>
          <p:cNvSpPr txBox="1"/>
          <p:nvPr/>
        </p:nvSpPr>
        <p:spPr>
          <a:xfrm>
            <a:off x="3032550" y="3736450"/>
            <a:ext cx="30789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rPr>
              <a:t>CREDITS: This presentation template was created by </a:t>
            </a:r>
            <a:r>
              <a:rPr lang="en-US" sz="1000">
                <a:solidFill>
                  <a:schemeClr val="accent2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-US" sz="10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rPr>
              <a:t>, including icons by </a:t>
            </a:r>
            <a:r>
              <a:rPr lang="en-US" sz="1000">
                <a:solidFill>
                  <a:schemeClr val="accent2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-US" sz="10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rPr>
              <a:t>, and infographics &amp; images by </a:t>
            </a:r>
            <a:r>
              <a:rPr lang="en-US" sz="1000">
                <a:solidFill>
                  <a:schemeClr val="accent2"/>
                </a:solidFill>
                <a:uFill>
                  <a:noFill/>
                </a:uFill>
                <a:latin typeface="DM Sans"/>
                <a:ea typeface="DM Sans"/>
                <a:cs typeface="DM Sans"/>
                <a:sym typeface="DM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-US" sz="10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endParaRPr sz="1000">
              <a:solidFill>
                <a:schemeClr val="accent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2">
  <p:cSld name="SECTION_HEADER_2_1_2_1_1_1_2_1_1_1">
    <p:bg>
      <p:bgPr>
        <a:solidFill>
          <a:schemeClr val="accent2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120f3d9c4b6_0_3578"/>
          <p:cNvSpPr txBox="1">
            <a:spLocks noGrp="1"/>
          </p:cNvSpPr>
          <p:nvPr>
            <p:ph type="title"/>
          </p:nvPr>
        </p:nvSpPr>
        <p:spPr>
          <a:xfrm>
            <a:off x="2599800" y="557100"/>
            <a:ext cx="39444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22" name="Google Shape;622;g120f3d9c4b6_0_3578"/>
          <p:cNvSpPr txBox="1">
            <a:spLocks noGrp="1"/>
          </p:cNvSpPr>
          <p:nvPr>
            <p:ph type="body" idx="1"/>
          </p:nvPr>
        </p:nvSpPr>
        <p:spPr>
          <a:xfrm>
            <a:off x="1242638" y="1231625"/>
            <a:ext cx="3170400" cy="33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●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○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■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●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○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■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●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○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■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23" name="Google Shape;623;g120f3d9c4b6_0_3578"/>
          <p:cNvSpPr/>
          <p:nvPr/>
        </p:nvSpPr>
        <p:spPr>
          <a:xfrm>
            <a:off x="7663050" y="-425300"/>
            <a:ext cx="1477972" cy="2670314"/>
          </a:xfrm>
          <a:custGeom>
            <a:avLst/>
            <a:gdLst/>
            <a:ahLst/>
            <a:cxnLst/>
            <a:rect l="l" t="t" r="r" b="b"/>
            <a:pathLst>
              <a:path w="25422" h="45931" extrusionOk="0">
                <a:moveTo>
                  <a:pt x="16828" y="0"/>
                </a:moveTo>
                <a:cubicBezTo>
                  <a:pt x="15378" y="0"/>
                  <a:pt x="13857" y="481"/>
                  <a:pt x="12482" y="1001"/>
                </a:cubicBezTo>
                <a:cubicBezTo>
                  <a:pt x="10321" y="1819"/>
                  <a:pt x="8483" y="3326"/>
                  <a:pt x="6909" y="5016"/>
                </a:cubicBezTo>
                <a:cubicBezTo>
                  <a:pt x="3174" y="9029"/>
                  <a:pt x="294" y="14687"/>
                  <a:pt x="20" y="20235"/>
                </a:cubicBezTo>
                <a:cubicBezTo>
                  <a:pt x="1" y="20616"/>
                  <a:pt x="2" y="21016"/>
                  <a:pt x="172" y="21357"/>
                </a:cubicBezTo>
                <a:cubicBezTo>
                  <a:pt x="417" y="21849"/>
                  <a:pt x="979" y="22106"/>
                  <a:pt x="1535" y="22106"/>
                </a:cubicBezTo>
                <a:cubicBezTo>
                  <a:pt x="1675" y="22106"/>
                  <a:pt x="1814" y="22090"/>
                  <a:pt x="1949" y="22057"/>
                </a:cubicBezTo>
                <a:cubicBezTo>
                  <a:pt x="3536" y="21669"/>
                  <a:pt x="3994" y="19925"/>
                  <a:pt x="4802" y="18736"/>
                </a:cubicBezTo>
                <a:cubicBezTo>
                  <a:pt x="5158" y="18210"/>
                  <a:pt x="5788" y="17729"/>
                  <a:pt x="6368" y="17729"/>
                </a:cubicBezTo>
                <a:cubicBezTo>
                  <a:pt x="6569" y="17729"/>
                  <a:pt x="6764" y="17787"/>
                  <a:pt x="6939" y="17920"/>
                </a:cubicBezTo>
                <a:cubicBezTo>
                  <a:pt x="7497" y="18346"/>
                  <a:pt x="7396" y="19204"/>
                  <a:pt x="7207" y="19883"/>
                </a:cubicBezTo>
                <a:cubicBezTo>
                  <a:pt x="6270" y="23268"/>
                  <a:pt x="4575" y="26511"/>
                  <a:pt x="4478" y="30023"/>
                </a:cubicBezTo>
                <a:cubicBezTo>
                  <a:pt x="4447" y="31146"/>
                  <a:pt x="4793" y="32529"/>
                  <a:pt x="5886" y="32790"/>
                </a:cubicBezTo>
                <a:cubicBezTo>
                  <a:pt x="5999" y="32817"/>
                  <a:pt x="6110" y="32830"/>
                  <a:pt x="6220" y="32830"/>
                </a:cubicBezTo>
                <a:cubicBezTo>
                  <a:pt x="7130" y="32830"/>
                  <a:pt x="7912" y="31955"/>
                  <a:pt x="8407" y="31128"/>
                </a:cubicBezTo>
                <a:cubicBezTo>
                  <a:pt x="9465" y="29358"/>
                  <a:pt x="10190" y="27410"/>
                  <a:pt x="10548" y="25380"/>
                </a:cubicBezTo>
                <a:cubicBezTo>
                  <a:pt x="10677" y="24642"/>
                  <a:pt x="10906" y="23729"/>
                  <a:pt x="11640" y="23582"/>
                </a:cubicBezTo>
                <a:cubicBezTo>
                  <a:pt x="11697" y="23571"/>
                  <a:pt x="11754" y="23565"/>
                  <a:pt x="11811" y="23565"/>
                </a:cubicBezTo>
                <a:cubicBezTo>
                  <a:pt x="12264" y="23565"/>
                  <a:pt x="12691" y="23915"/>
                  <a:pt x="12891" y="24337"/>
                </a:cubicBezTo>
                <a:cubicBezTo>
                  <a:pt x="13115" y="24813"/>
                  <a:pt x="13119" y="25358"/>
                  <a:pt x="13125" y="25883"/>
                </a:cubicBezTo>
                <a:cubicBezTo>
                  <a:pt x="13183" y="31425"/>
                  <a:pt x="13793" y="36941"/>
                  <a:pt x="14909" y="42369"/>
                </a:cubicBezTo>
                <a:cubicBezTo>
                  <a:pt x="15094" y="43273"/>
                  <a:pt x="15804" y="45931"/>
                  <a:pt x="17120" y="45931"/>
                </a:cubicBezTo>
                <a:cubicBezTo>
                  <a:pt x="17386" y="45931"/>
                  <a:pt x="17676" y="45823"/>
                  <a:pt x="17992" y="45569"/>
                </a:cubicBezTo>
                <a:cubicBezTo>
                  <a:pt x="18336" y="45294"/>
                  <a:pt x="18487" y="44848"/>
                  <a:pt x="18609" y="44425"/>
                </a:cubicBezTo>
                <a:cubicBezTo>
                  <a:pt x="20345" y="38409"/>
                  <a:pt x="19896" y="32006"/>
                  <a:pt x="18251" y="26026"/>
                </a:cubicBezTo>
                <a:cubicBezTo>
                  <a:pt x="18111" y="25522"/>
                  <a:pt x="17962" y="24997"/>
                  <a:pt x="18057" y="24481"/>
                </a:cubicBezTo>
                <a:cubicBezTo>
                  <a:pt x="18187" y="23766"/>
                  <a:pt x="18534" y="23496"/>
                  <a:pt x="18935" y="23496"/>
                </a:cubicBezTo>
                <a:cubicBezTo>
                  <a:pt x="19517" y="23496"/>
                  <a:pt x="20212" y="24066"/>
                  <a:pt x="20519" y="24671"/>
                </a:cubicBezTo>
                <a:cubicBezTo>
                  <a:pt x="21081" y="25778"/>
                  <a:pt x="21566" y="26922"/>
                  <a:pt x="21970" y="28097"/>
                </a:cubicBezTo>
                <a:cubicBezTo>
                  <a:pt x="22301" y="29059"/>
                  <a:pt x="22407" y="30436"/>
                  <a:pt x="23036" y="31256"/>
                </a:cubicBezTo>
                <a:cubicBezTo>
                  <a:pt x="23242" y="31525"/>
                  <a:pt x="23570" y="31726"/>
                  <a:pt x="23901" y="31726"/>
                </a:cubicBezTo>
                <a:cubicBezTo>
                  <a:pt x="23973" y="31726"/>
                  <a:pt x="24046" y="31716"/>
                  <a:pt x="24118" y="31695"/>
                </a:cubicBezTo>
                <a:cubicBezTo>
                  <a:pt x="24720" y="31522"/>
                  <a:pt x="24880" y="30754"/>
                  <a:pt x="24901" y="30128"/>
                </a:cubicBezTo>
                <a:cubicBezTo>
                  <a:pt x="25014" y="26678"/>
                  <a:pt x="24160" y="23293"/>
                  <a:pt x="23022" y="20063"/>
                </a:cubicBezTo>
                <a:cubicBezTo>
                  <a:pt x="22520" y="18639"/>
                  <a:pt x="21662" y="17314"/>
                  <a:pt x="21045" y="15936"/>
                </a:cubicBezTo>
                <a:cubicBezTo>
                  <a:pt x="20530" y="14784"/>
                  <a:pt x="19071" y="12046"/>
                  <a:pt x="20014" y="10817"/>
                </a:cubicBezTo>
                <a:cubicBezTo>
                  <a:pt x="20218" y="10551"/>
                  <a:pt x="20526" y="10441"/>
                  <a:pt x="20856" y="10441"/>
                </a:cubicBezTo>
                <a:cubicBezTo>
                  <a:pt x="21246" y="10441"/>
                  <a:pt x="21668" y="10594"/>
                  <a:pt x="21989" y="10823"/>
                </a:cubicBezTo>
                <a:cubicBezTo>
                  <a:pt x="22416" y="11128"/>
                  <a:pt x="23726" y="12387"/>
                  <a:pt x="24599" y="12387"/>
                </a:cubicBezTo>
                <a:cubicBezTo>
                  <a:pt x="24961" y="12387"/>
                  <a:pt x="25247" y="12171"/>
                  <a:pt x="25365" y="11583"/>
                </a:cubicBezTo>
                <a:cubicBezTo>
                  <a:pt x="25421" y="11299"/>
                  <a:pt x="25352" y="11006"/>
                  <a:pt x="25277" y="10725"/>
                </a:cubicBezTo>
                <a:cubicBezTo>
                  <a:pt x="24250" y="6855"/>
                  <a:pt x="22124" y="3292"/>
                  <a:pt x="19202" y="555"/>
                </a:cubicBezTo>
                <a:cubicBezTo>
                  <a:pt x="18461" y="158"/>
                  <a:pt x="17656" y="0"/>
                  <a:pt x="16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g120f3d9c4b6_0_3578"/>
          <p:cNvSpPr/>
          <p:nvPr/>
        </p:nvSpPr>
        <p:spPr>
          <a:xfrm rot="10800000">
            <a:off x="0" y="2837575"/>
            <a:ext cx="1477972" cy="2670314"/>
          </a:xfrm>
          <a:custGeom>
            <a:avLst/>
            <a:gdLst/>
            <a:ahLst/>
            <a:cxnLst/>
            <a:rect l="l" t="t" r="r" b="b"/>
            <a:pathLst>
              <a:path w="25422" h="45931" extrusionOk="0">
                <a:moveTo>
                  <a:pt x="16828" y="0"/>
                </a:moveTo>
                <a:cubicBezTo>
                  <a:pt x="15378" y="0"/>
                  <a:pt x="13857" y="481"/>
                  <a:pt x="12482" y="1001"/>
                </a:cubicBezTo>
                <a:cubicBezTo>
                  <a:pt x="10321" y="1819"/>
                  <a:pt x="8483" y="3326"/>
                  <a:pt x="6909" y="5016"/>
                </a:cubicBezTo>
                <a:cubicBezTo>
                  <a:pt x="3174" y="9029"/>
                  <a:pt x="294" y="14687"/>
                  <a:pt x="20" y="20235"/>
                </a:cubicBezTo>
                <a:cubicBezTo>
                  <a:pt x="1" y="20616"/>
                  <a:pt x="2" y="21016"/>
                  <a:pt x="172" y="21357"/>
                </a:cubicBezTo>
                <a:cubicBezTo>
                  <a:pt x="417" y="21849"/>
                  <a:pt x="979" y="22106"/>
                  <a:pt x="1535" y="22106"/>
                </a:cubicBezTo>
                <a:cubicBezTo>
                  <a:pt x="1675" y="22106"/>
                  <a:pt x="1814" y="22090"/>
                  <a:pt x="1949" y="22057"/>
                </a:cubicBezTo>
                <a:cubicBezTo>
                  <a:pt x="3536" y="21669"/>
                  <a:pt x="3994" y="19925"/>
                  <a:pt x="4802" y="18736"/>
                </a:cubicBezTo>
                <a:cubicBezTo>
                  <a:pt x="5158" y="18210"/>
                  <a:pt x="5788" y="17729"/>
                  <a:pt x="6368" y="17729"/>
                </a:cubicBezTo>
                <a:cubicBezTo>
                  <a:pt x="6569" y="17729"/>
                  <a:pt x="6764" y="17787"/>
                  <a:pt x="6939" y="17920"/>
                </a:cubicBezTo>
                <a:cubicBezTo>
                  <a:pt x="7497" y="18346"/>
                  <a:pt x="7396" y="19204"/>
                  <a:pt x="7207" y="19883"/>
                </a:cubicBezTo>
                <a:cubicBezTo>
                  <a:pt x="6270" y="23268"/>
                  <a:pt x="4575" y="26511"/>
                  <a:pt x="4478" y="30023"/>
                </a:cubicBezTo>
                <a:cubicBezTo>
                  <a:pt x="4447" y="31146"/>
                  <a:pt x="4793" y="32529"/>
                  <a:pt x="5886" y="32790"/>
                </a:cubicBezTo>
                <a:cubicBezTo>
                  <a:pt x="5999" y="32817"/>
                  <a:pt x="6110" y="32830"/>
                  <a:pt x="6220" y="32830"/>
                </a:cubicBezTo>
                <a:cubicBezTo>
                  <a:pt x="7130" y="32830"/>
                  <a:pt x="7912" y="31955"/>
                  <a:pt x="8407" y="31128"/>
                </a:cubicBezTo>
                <a:cubicBezTo>
                  <a:pt x="9465" y="29358"/>
                  <a:pt x="10190" y="27410"/>
                  <a:pt x="10548" y="25380"/>
                </a:cubicBezTo>
                <a:cubicBezTo>
                  <a:pt x="10677" y="24642"/>
                  <a:pt x="10906" y="23729"/>
                  <a:pt x="11640" y="23582"/>
                </a:cubicBezTo>
                <a:cubicBezTo>
                  <a:pt x="11697" y="23571"/>
                  <a:pt x="11754" y="23565"/>
                  <a:pt x="11811" y="23565"/>
                </a:cubicBezTo>
                <a:cubicBezTo>
                  <a:pt x="12264" y="23565"/>
                  <a:pt x="12691" y="23915"/>
                  <a:pt x="12891" y="24337"/>
                </a:cubicBezTo>
                <a:cubicBezTo>
                  <a:pt x="13115" y="24813"/>
                  <a:pt x="13119" y="25358"/>
                  <a:pt x="13125" y="25883"/>
                </a:cubicBezTo>
                <a:cubicBezTo>
                  <a:pt x="13183" y="31425"/>
                  <a:pt x="13793" y="36941"/>
                  <a:pt x="14909" y="42369"/>
                </a:cubicBezTo>
                <a:cubicBezTo>
                  <a:pt x="15094" y="43273"/>
                  <a:pt x="15804" y="45931"/>
                  <a:pt x="17120" y="45931"/>
                </a:cubicBezTo>
                <a:cubicBezTo>
                  <a:pt x="17386" y="45931"/>
                  <a:pt x="17676" y="45823"/>
                  <a:pt x="17992" y="45569"/>
                </a:cubicBezTo>
                <a:cubicBezTo>
                  <a:pt x="18336" y="45294"/>
                  <a:pt x="18487" y="44848"/>
                  <a:pt x="18609" y="44425"/>
                </a:cubicBezTo>
                <a:cubicBezTo>
                  <a:pt x="20345" y="38409"/>
                  <a:pt x="19896" y="32006"/>
                  <a:pt x="18251" y="26026"/>
                </a:cubicBezTo>
                <a:cubicBezTo>
                  <a:pt x="18111" y="25522"/>
                  <a:pt x="17962" y="24997"/>
                  <a:pt x="18057" y="24481"/>
                </a:cubicBezTo>
                <a:cubicBezTo>
                  <a:pt x="18187" y="23766"/>
                  <a:pt x="18534" y="23496"/>
                  <a:pt x="18935" y="23496"/>
                </a:cubicBezTo>
                <a:cubicBezTo>
                  <a:pt x="19517" y="23496"/>
                  <a:pt x="20212" y="24066"/>
                  <a:pt x="20519" y="24671"/>
                </a:cubicBezTo>
                <a:cubicBezTo>
                  <a:pt x="21081" y="25778"/>
                  <a:pt x="21566" y="26922"/>
                  <a:pt x="21970" y="28097"/>
                </a:cubicBezTo>
                <a:cubicBezTo>
                  <a:pt x="22301" y="29059"/>
                  <a:pt x="22407" y="30436"/>
                  <a:pt x="23036" y="31256"/>
                </a:cubicBezTo>
                <a:cubicBezTo>
                  <a:pt x="23242" y="31525"/>
                  <a:pt x="23570" y="31726"/>
                  <a:pt x="23901" y="31726"/>
                </a:cubicBezTo>
                <a:cubicBezTo>
                  <a:pt x="23973" y="31726"/>
                  <a:pt x="24046" y="31716"/>
                  <a:pt x="24118" y="31695"/>
                </a:cubicBezTo>
                <a:cubicBezTo>
                  <a:pt x="24720" y="31522"/>
                  <a:pt x="24880" y="30754"/>
                  <a:pt x="24901" y="30128"/>
                </a:cubicBezTo>
                <a:cubicBezTo>
                  <a:pt x="25014" y="26678"/>
                  <a:pt x="24160" y="23293"/>
                  <a:pt x="23022" y="20063"/>
                </a:cubicBezTo>
                <a:cubicBezTo>
                  <a:pt x="22520" y="18639"/>
                  <a:pt x="21662" y="17314"/>
                  <a:pt x="21045" y="15936"/>
                </a:cubicBezTo>
                <a:cubicBezTo>
                  <a:pt x="20530" y="14784"/>
                  <a:pt x="19071" y="12046"/>
                  <a:pt x="20014" y="10817"/>
                </a:cubicBezTo>
                <a:cubicBezTo>
                  <a:pt x="20218" y="10551"/>
                  <a:pt x="20526" y="10441"/>
                  <a:pt x="20856" y="10441"/>
                </a:cubicBezTo>
                <a:cubicBezTo>
                  <a:pt x="21246" y="10441"/>
                  <a:pt x="21668" y="10594"/>
                  <a:pt x="21989" y="10823"/>
                </a:cubicBezTo>
                <a:cubicBezTo>
                  <a:pt x="22416" y="11128"/>
                  <a:pt x="23726" y="12387"/>
                  <a:pt x="24599" y="12387"/>
                </a:cubicBezTo>
                <a:cubicBezTo>
                  <a:pt x="24961" y="12387"/>
                  <a:pt x="25247" y="12171"/>
                  <a:pt x="25365" y="11583"/>
                </a:cubicBezTo>
                <a:cubicBezTo>
                  <a:pt x="25421" y="11299"/>
                  <a:pt x="25352" y="11006"/>
                  <a:pt x="25277" y="10725"/>
                </a:cubicBezTo>
                <a:cubicBezTo>
                  <a:pt x="24250" y="6855"/>
                  <a:pt x="22124" y="3292"/>
                  <a:pt x="19202" y="555"/>
                </a:cubicBezTo>
                <a:cubicBezTo>
                  <a:pt x="18461" y="158"/>
                  <a:pt x="17656" y="0"/>
                  <a:pt x="168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g120f3d9c4b6_0_3578"/>
          <p:cNvSpPr txBox="1">
            <a:spLocks noGrp="1"/>
          </p:cNvSpPr>
          <p:nvPr>
            <p:ph type="body" idx="2"/>
          </p:nvPr>
        </p:nvSpPr>
        <p:spPr>
          <a:xfrm>
            <a:off x="4730963" y="1231625"/>
            <a:ext cx="3170400" cy="33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●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○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■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●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○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■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●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○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■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HEADER_2_1_2_1_1_1_2_1_1_1_1">
    <p:bg>
      <p:bgPr>
        <a:solidFill>
          <a:schemeClr val="accent2"/>
        </a:solidFill>
        <a:effectLst/>
      </p:bgPr>
    </p:bg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2_1_2_1_1_1_2_1_1_1_1_1">
    <p:bg>
      <p:bgPr>
        <a:solidFill>
          <a:schemeClr val="accent6"/>
        </a:solid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solidFill>
          <a:srgbClr val="FFFFFF"/>
        </a:solid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3" name="Google Shape;33;p29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1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2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20f3d9c4b6_0_30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ssion One"/>
              <a:buNone/>
              <a:defRPr sz="2800">
                <a:solidFill>
                  <a:schemeClr val="accent2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ssion One"/>
              <a:buNone/>
              <a:defRPr sz="2800">
                <a:solidFill>
                  <a:schemeClr val="accent2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ssion One"/>
              <a:buNone/>
              <a:defRPr sz="2800">
                <a:solidFill>
                  <a:schemeClr val="accent2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ssion One"/>
              <a:buNone/>
              <a:defRPr sz="2800">
                <a:solidFill>
                  <a:schemeClr val="accent2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ssion One"/>
              <a:buNone/>
              <a:defRPr sz="2800">
                <a:solidFill>
                  <a:schemeClr val="accent2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ssion One"/>
              <a:buNone/>
              <a:defRPr sz="2800">
                <a:solidFill>
                  <a:schemeClr val="accent2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ssion One"/>
              <a:buNone/>
              <a:defRPr sz="2800">
                <a:solidFill>
                  <a:schemeClr val="accent2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ssion One"/>
              <a:buNone/>
              <a:defRPr sz="2800">
                <a:solidFill>
                  <a:schemeClr val="accent2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ssion One"/>
              <a:buNone/>
              <a:defRPr sz="2800">
                <a:solidFill>
                  <a:schemeClr val="accent2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56" name="Google Shape;56;g120f3d9c4b6_0_30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M Sans"/>
              <a:buChar char="●"/>
              <a:defRPr sz="18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○"/>
              <a:defRPr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■"/>
              <a:defRPr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●"/>
              <a:defRPr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○"/>
              <a:defRPr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■"/>
              <a:defRPr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●"/>
              <a:defRPr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M Sans"/>
              <a:buChar char="○"/>
              <a:defRPr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DM Sans"/>
              <a:buChar char="■"/>
              <a:defRPr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leememorialhealthsystem.webex.com/leememorialhealthsystem/j.php?MTID=mc7e67a0f080e1db0b38f3812d646365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8R8PYAW3Y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hyperlink" Target="http://www.youtube.com/watch?v=V4Cwo2hkaFo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oasise.pto@oasishs.or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7QiZM4WdX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"/>
          <p:cNvSpPr txBox="1">
            <a:spLocks noGrp="1"/>
          </p:cNvSpPr>
          <p:nvPr>
            <p:ph type="ctrTitle"/>
          </p:nvPr>
        </p:nvSpPr>
        <p:spPr>
          <a:xfrm>
            <a:off x="98775" y="1546975"/>
            <a:ext cx="8059200" cy="8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i="1"/>
              <a:t>Virtual</a:t>
            </a:r>
            <a:r>
              <a:rPr lang="en-US"/>
              <a:t> PTO Meeting </a:t>
            </a:r>
            <a:endParaRPr/>
          </a:p>
        </p:txBody>
      </p:sp>
      <p:sp>
        <p:nvSpPr>
          <p:cNvPr id="634" name="Google Shape;634;p1"/>
          <p:cNvSpPr txBox="1">
            <a:spLocks noGrp="1"/>
          </p:cNvSpPr>
          <p:nvPr>
            <p:ph type="subTitle" idx="1"/>
          </p:nvPr>
        </p:nvSpPr>
        <p:spPr>
          <a:xfrm>
            <a:off x="166025" y="2353085"/>
            <a:ext cx="4242600" cy="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400"/>
              <a:t>Wednesday March 30, 2022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400"/>
              <a:t>6:30pm</a:t>
            </a:r>
            <a:endParaRPr sz="2400"/>
          </a:p>
        </p:txBody>
      </p:sp>
      <p:pic>
        <p:nvPicPr>
          <p:cNvPr id="635" name="Google Shape;63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025" y="165850"/>
            <a:ext cx="2300325" cy="999550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1"/>
          <p:cNvSpPr txBox="1"/>
          <p:nvPr/>
        </p:nvSpPr>
        <p:spPr>
          <a:xfrm>
            <a:off x="4897144" y="3091385"/>
            <a:ext cx="6330300" cy="12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Join Via WebEx </a:t>
            </a:r>
            <a:endParaRPr sz="2400" b="0" i="1" u="none" strike="noStrike" cap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100" b="0" i="0" u="sng" strike="noStrike" cap="none">
                <a:solidFill>
                  <a:srgbClr val="00AFF9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Join WebEx meeting</a:t>
            </a:r>
            <a:endParaRPr sz="2400" b="0" i="1" u="none" strike="noStrike" cap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Meeting number/Access Code:  2315 477 1497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Meeting password: prHf3JBRd33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Join by phone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 </a:t>
            </a:r>
            <a:b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+1-415-655-0002 US Toll  </a:t>
            </a:r>
            <a:b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+1-904-900-2303 United States Toll (Jacksonville)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 </a:t>
            </a:r>
            <a:endParaRPr sz="11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120f3d9c4b6_0_2821"/>
          <p:cNvSpPr txBox="1">
            <a:spLocks noGrp="1"/>
          </p:cNvSpPr>
          <p:nvPr>
            <p:ph type="subTitle" idx="1"/>
          </p:nvPr>
        </p:nvSpPr>
        <p:spPr>
          <a:xfrm>
            <a:off x="886150" y="365399"/>
            <a:ext cx="3796200" cy="10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Mrs. Kraver’s 3rd Graders Playing Ukulele</a:t>
            </a:r>
            <a:endParaRPr/>
          </a:p>
        </p:txBody>
      </p:sp>
      <p:grpSp>
        <p:nvGrpSpPr>
          <p:cNvPr id="847" name="Google Shape;847;g120f3d9c4b6_0_2821"/>
          <p:cNvGrpSpPr/>
          <p:nvPr/>
        </p:nvGrpSpPr>
        <p:grpSpPr>
          <a:xfrm>
            <a:off x="6335003" y="1110972"/>
            <a:ext cx="3796224" cy="4095067"/>
            <a:chOff x="1686825" y="238100"/>
            <a:chExt cx="4278400" cy="4615200"/>
          </a:xfrm>
        </p:grpSpPr>
        <p:sp>
          <p:nvSpPr>
            <p:cNvPr id="848" name="Google Shape;848;g120f3d9c4b6_0_2821"/>
            <p:cNvSpPr/>
            <p:nvPr/>
          </p:nvSpPr>
          <p:spPr>
            <a:xfrm>
              <a:off x="3426875" y="238100"/>
              <a:ext cx="2266375" cy="3618050"/>
            </a:xfrm>
            <a:custGeom>
              <a:avLst/>
              <a:gdLst/>
              <a:ahLst/>
              <a:cxnLst/>
              <a:rect l="l" t="t" r="r" b="b"/>
              <a:pathLst>
                <a:path w="90655" h="144722" extrusionOk="0">
                  <a:moveTo>
                    <a:pt x="71570" y="1"/>
                  </a:moveTo>
                  <a:cubicBezTo>
                    <a:pt x="64410" y="1"/>
                    <a:pt x="60370" y="14662"/>
                    <a:pt x="54704" y="21090"/>
                  </a:cubicBezTo>
                  <a:cubicBezTo>
                    <a:pt x="53502" y="22454"/>
                    <a:pt x="52012" y="23841"/>
                    <a:pt x="50195" y="23843"/>
                  </a:cubicBezTo>
                  <a:cubicBezTo>
                    <a:pt x="50193" y="23843"/>
                    <a:pt x="50190" y="23843"/>
                    <a:pt x="50188" y="23843"/>
                  </a:cubicBezTo>
                  <a:cubicBezTo>
                    <a:pt x="47825" y="23843"/>
                    <a:pt x="46165" y="21569"/>
                    <a:pt x="44041" y="20532"/>
                  </a:cubicBezTo>
                  <a:cubicBezTo>
                    <a:pt x="43142" y="20093"/>
                    <a:pt x="42172" y="19894"/>
                    <a:pt x="41190" y="19894"/>
                  </a:cubicBezTo>
                  <a:cubicBezTo>
                    <a:pt x="39017" y="19894"/>
                    <a:pt x="36787" y="20865"/>
                    <a:pt x="35142" y="22347"/>
                  </a:cubicBezTo>
                  <a:cubicBezTo>
                    <a:pt x="32754" y="24496"/>
                    <a:pt x="31359" y="27519"/>
                    <a:pt x="30179" y="30509"/>
                  </a:cubicBezTo>
                  <a:cubicBezTo>
                    <a:pt x="28076" y="35840"/>
                    <a:pt x="26448" y="41347"/>
                    <a:pt x="25317" y="46966"/>
                  </a:cubicBezTo>
                  <a:cubicBezTo>
                    <a:pt x="24828" y="49392"/>
                    <a:pt x="24253" y="52119"/>
                    <a:pt x="22170" y="53456"/>
                  </a:cubicBezTo>
                  <a:cubicBezTo>
                    <a:pt x="21181" y="54090"/>
                    <a:pt x="20074" y="54282"/>
                    <a:pt x="18913" y="54282"/>
                  </a:cubicBezTo>
                  <a:cubicBezTo>
                    <a:pt x="17150" y="54282"/>
                    <a:pt x="15263" y="53841"/>
                    <a:pt x="13477" y="53841"/>
                  </a:cubicBezTo>
                  <a:cubicBezTo>
                    <a:pt x="13449" y="53841"/>
                    <a:pt x="13421" y="53841"/>
                    <a:pt x="13394" y="53841"/>
                  </a:cubicBezTo>
                  <a:cubicBezTo>
                    <a:pt x="8731" y="53878"/>
                    <a:pt x="4587" y="57277"/>
                    <a:pt x="2487" y="61439"/>
                  </a:cubicBezTo>
                  <a:cubicBezTo>
                    <a:pt x="387" y="65601"/>
                    <a:pt x="1" y="70409"/>
                    <a:pt x="38" y="75070"/>
                  </a:cubicBezTo>
                  <a:cubicBezTo>
                    <a:pt x="103" y="83265"/>
                    <a:pt x="9170" y="127469"/>
                    <a:pt x="5076" y="144721"/>
                  </a:cubicBezTo>
                  <a:cubicBezTo>
                    <a:pt x="15855" y="136202"/>
                    <a:pt x="26670" y="127650"/>
                    <a:pt x="36265" y="117814"/>
                  </a:cubicBezTo>
                  <a:cubicBezTo>
                    <a:pt x="38558" y="115462"/>
                    <a:pt x="40784" y="113034"/>
                    <a:pt x="43278" y="110897"/>
                  </a:cubicBezTo>
                  <a:cubicBezTo>
                    <a:pt x="46448" y="108179"/>
                    <a:pt x="50086" y="105886"/>
                    <a:pt x="52493" y="102474"/>
                  </a:cubicBezTo>
                  <a:cubicBezTo>
                    <a:pt x="56682" y="96532"/>
                    <a:pt x="56250" y="88626"/>
                    <a:pt x="57917" y="81551"/>
                  </a:cubicBezTo>
                  <a:cubicBezTo>
                    <a:pt x="60104" y="72269"/>
                    <a:pt x="66307" y="64006"/>
                    <a:pt x="74611" y="59316"/>
                  </a:cubicBezTo>
                  <a:cubicBezTo>
                    <a:pt x="77074" y="57923"/>
                    <a:pt x="79798" y="56763"/>
                    <a:pt x="81572" y="54554"/>
                  </a:cubicBezTo>
                  <a:cubicBezTo>
                    <a:pt x="83345" y="52347"/>
                    <a:pt x="83657" y="48620"/>
                    <a:pt x="81350" y="46980"/>
                  </a:cubicBezTo>
                  <a:cubicBezTo>
                    <a:pt x="79090" y="45377"/>
                    <a:pt x="74917" y="45917"/>
                    <a:pt x="74397" y="43196"/>
                  </a:cubicBezTo>
                  <a:cubicBezTo>
                    <a:pt x="74264" y="42500"/>
                    <a:pt x="74469" y="41786"/>
                    <a:pt x="74691" y="41113"/>
                  </a:cubicBezTo>
                  <a:cubicBezTo>
                    <a:pt x="77239" y="33405"/>
                    <a:pt x="90654" y="7677"/>
                    <a:pt x="73964" y="525"/>
                  </a:cubicBezTo>
                  <a:cubicBezTo>
                    <a:pt x="73127" y="167"/>
                    <a:pt x="72330" y="1"/>
                    <a:pt x="71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g120f3d9c4b6_0_2821"/>
            <p:cNvSpPr/>
            <p:nvPr/>
          </p:nvSpPr>
          <p:spPr>
            <a:xfrm>
              <a:off x="3536650" y="249900"/>
              <a:ext cx="1742375" cy="3609275"/>
            </a:xfrm>
            <a:custGeom>
              <a:avLst/>
              <a:gdLst/>
              <a:ahLst/>
              <a:cxnLst/>
              <a:rect l="l" t="t" r="r" b="b"/>
              <a:pathLst>
                <a:path w="69695" h="144371" extrusionOk="0">
                  <a:moveTo>
                    <a:pt x="69451" y="0"/>
                  </a:moveTo>
                  <a:cubicBezTo>
                    <a:pt x="68047" y="3028"/>
                    <a:pt x="66615" y="6044"/>
                    <a:pt x="65156" y="9046"/>
                  </a:cubicBezTo>
                  <a:cubicBezTo>
                    <a:pt x="63712" y="12055"/>
                    <a:pt x="62251" y="15056"/>
                    <a:pt x="60772" y="18048"/>
                  </a:cubicBezTo>
                  <a:cubicBezTo>
                    <a:pt x="57803" y="24028"/>
                    <a:pt x="54772" y="29976"/>
                    <a:pt x="51681" y="35891"/>
                  </a:cubicBezTo>
                  <a:cubicBezTo>
                    <a:pt x="50129" y="38845"/>
                    <a:pt x="48605" y="41814"/>
                    <a:pt x="47019" y="44750"/>
                  </a:cubicBezTo>
                  <a:lnTo>
                    <a:pt x="44656" y="49162"/>
                  </a:lnTo>
                  <a:lnTo>
                    <a:pt x="42253" y="53554"/>
                  </a:lnTo>
                  <a:cubicBezTo>
                    <a:pt x="40673" y="56493"/>
                    <a:pt x="39013" y="59387"/>
                    <a:pt x="37395" y="62305"/>
                  </a:cubicBezTo>
                  <a:cubicBezTo>
                    <a:pt x="35741" y="65204"/>
                    <a:pt x="34086" y="68101"/>
                    <a:pt x="32404" y="70982"/>
                  </a:cubicBezTo>
                  <a:cubicBezTo>
                    <a:pt x="30705" y="73856"/>
                    <a:pt x="28985" y="76704"/>
                    <a:pt x="27303" y="79600"/>
                  </a:cubicBezTo>
                  <a:lnTo>
                    <a:pt x="24767" y="83930"/>
                  </a:lnTo>
                  <a:cubicBezTo>
                    <a:pt x="23929" y="85376"/>
                    <a:pt x="23147" y="86856"/>
                    <a:pt x="22335" y="88318"/>
                  </a:cubicBezTo>
                  <a:cubicBezTo>
                    <a:pt x="20689" y="91232"/>
                    <a:pt x="19190" y="94222"/>
                    <a:pt x="17653" y="97195"/>
                  </a:cubicBezTo>
                  <a:cubicBezTo>
                    <a:pt x="16882" y="98680"/>
                    <a:pt x="16185" y="100201"/>
                    <a:pt x="15447" y="101703"/>
                  </a:cubicBezTo>
                  <a:lnTo>
                    <a:pt x="14356" y="103962"/>
                  </a:lnTo>
                  <a:cubicBezTo>
                    <a:pt x="13997" y="104718"/>
                    <a:pt x="13663" y="105486"/>
                    <a:pt x="13314" y="106246"/>
                  </a:cubicBezTo>
                  <a:cubicBezTo>
                    <a:pt x="10491" y="112324"/>
                    <a:pt x="7944" y="118513"/>
                    <a:pt x="5672" y="124814"/>
                  </a:cubicBezTo>
                  <a:cubicBezTo>
                    <a:pt x="5102" y="126389"/>
                    <a:pt x="4575" y="127979"/>
                    <a:pt x="4024" y="129560"/>
                  </a:cubicBezTo>
                  <a:cubicBezTo>
                    <a:pt x="3525" y="131160"/>
                    <a:pt x="2981" y="132745"/>
                    <a:pt x="2518" y="134357"/>
                  </a:cubicBezTo>
                  <a:cubicBezTo>
                    <a:pt x="1550" y="137573"/>
                    <a:pt x="672" y="140793"/>
                    <a:pt x="0" y="144129"/>
                  </a:cubicBezTo>
                  <a:lnTo>
                    <a:pt x="1367" y="144371"/>
                  </a:lnTo>
                  <a:cubicBezTo>
                    <a:pt x="1993" y="141154"/>
                    <a:pt x="2849" y="137915"/>
                    <a:pt x="3784" y="134732"/>
                  </a:cubicBezTo>
                  <a:cubicBezTo>
                    <a:pt x="4233" y="133131"/>
                    <a:pt x="4763" y="131553"/>
                    <a:pt x="5248" y="129963"/>
                  </a:cubicBezTo>
                  <a:cubicBezTo>
                    <a:pt x="5784" y="128387"/>
                    <a:pt x="6298" y="126803"/>
                    <a:pt x="6853" y="125235"/>
                  </a:cubicBezTo>
                  <a:cubicBezTo>
                    <a:pt x="9076" y="118949"/>
                    <a:pt x="11569" y="112774"/>
                    <a:pt x="14333" y="106710"/>
                  </a:cubicBezTo>
                  <a:cubicBezTo>
                    <a:pt x="14679" y="105953"/>
                    <a:pt x="15008" y="105188"/>
                    <a:pt x="15366" y="104436"/>
                  </a:cubicBezTo>
                  <a:lnTo>
                    <a:pt x="16448" y="102182"/>
                  </a:lnTo>
                  <a:cubicBezTo>
                    <a:pt x="17178" y="100686"/>
                    <a:pt x="17869" y="99168"/>
                    <a:pt x="18633" y="97687"/>
                  </a:cubicBezTo>
                  <a:cubicBezTo>
                    <a:pt x="20158" y="94723"/>
                    <a:pt x="21647" y="91741"/>
                    <a:pt x="23280" y="88834"/>
                  </a:cubicBezTo>
                  <a:cubicBezTo>
                    <a:pt x="24086" y="87377"/>
                    <a:pt x="24861" y="85901"/>
                    <a:pt x="25695" y="84457"/>
                  </a:cubicBezTo>
                  <a:lnTo>
                    <a:pt x="28212" y="80138"/>
                  </a:lnTo>
                  <a:cubicBezTo>
                    <a:pt x="29879" y="77256"/>
                    <a:pt x="31604" y="74383"/>
                    <a:pt x="33298" y="71506"/>
                  </a:cubicBezTo>
                  <a:cubicBezTo>
                    <a:pt x="34987" y="68622"/>
                    <a:pt x="36646" y="65721"/>
                    <a:pt x="38305" y="62821"/>
                  </a:cubicBezTo>
                  <a:cubicBezTo>
                    <a:pt x="39927" y="59899"/>
                    <a:pt x="41594" y="57003"/>
                    <a:pt x="43179" y="54061"/>
                  </a:cubicBezTo>
                  <a:lnTo>
                    <a:pt x="45569" y="49656"/>
                  </a:lnTo>
                  <a:lnTo>
                    <a:pt x="47919" y="45228"/>
                  </a:lnTo>
                  <a:cubicBezTo>
                    <a:pt x="49495" y="42282"/>
                    <a:pt x="51011" y="39304"/>
                    <a:pt x="52554" y="36340"/>
                  </a:cubicBezTo>
                  <a:cubicBezTo>
                    <a:pt x="55566" y="30375"/>
                    <a:pt x="58509" y="24376"/>
                    <a:pt x="61381" y="18344"/>
                  </a:cubicBezTo>
                  <a:cubicBezTo>
                    <a:pt x="62819" y="15329"/>
                    <a:pt x="64236" y="12304"/>
                    <a:pt x="65629" y="9268"/>
                  </a:cubicBezTo>
                  <a:cubicBezTo>
                    <a:pt x="67015" y="6229"/>
                    <a:pt x="68371" y="3176"/>
                    <a:pt x="69694" y="107"/>
                  </a:cubicBezTo>
                  <a:lnTo>
                    <a:pt x="694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g120f3d9c4b6_0_2821"/>
            <p:cNvSpPr/>
            <p:nvPr/>
          </p:nvSpPr>
          <p:spPr>
            <a:xfrm>
              <a:off x="4408450" y="1006525"/>
              <a:ext cx="148925" cy="709400"/>
            </a:xfrm>
            <a:custGeom>
              <a:avLst/>
              <a:gdLst/>
              <a:ahLst/>
              <a:cxnLst/>
              <a:rect l="l" t="t" r="r" b="b"/>
              <a:pathLst>
                <a:path w="5957" h="28376" extrusionOk="0">
                  <a:moveTo>
                    <a:pt x="262" y="1"/>
                  </a:moveTo>
                  <a:lnTo>
                    <a:pt x="1" y="42"/>
                  </a:lnTo>
                  <a:cubicBezTo>
                    <a:pt x="180" y="2431"/>
                    <a:pt x="494" y="4800"/>
                    <a:pt x="806" y="7169"/>
                  </a:cubicBezTo>
                  <a:cubicBezTo>
                    <a:pt x="1134" y="9535"/>
                    <a:pt x="1574" y="11883"/>
                    <a:pt x="1986" y="14236"/>
                  </a:cubicBezTo>
                  <a:lnTo>
                    <a:pt x="3230" y="21297"/>
                  </a:lnTo>
                  <a:cubicBezTo>
                    <a:pt x="3643" y="23657"/>
                    <a:pt x="4069" y="25997"/>
                    <a:pt x="4619" y="28376"/>
                  </a:cubicBezTo>
                  <a:lnTo>
                    <a:pt x="5957" y="28005"/>
                  </a:lnTo>
                  <a:cubicBezTo>
                    <a:pt x="5300" y="25764"/>
                    <a:pt x="4829" y="23410"/>
                    <a:pt x="4329" y="21087"/>
                  </a:cubicBezTo>
                  <a:cubicBezTo>
                    <a:pt x="3859" y="18750"/>
                    <a:pt x="3424" y="16405"/>
                    <a:pt x="3005" y="14057"/>
                  </a:cubicBezTo>
                  <a:cubicBezTo>
                    <a:pt x="2593" y="11707"/>
                    <a:pt x="2231" y="9350"/>
                    <a:pt x="1772" y="7007"/>
                  </a:cubicBezTo>
                  <a:cubicBezTo>
                    <a:pt x="1296" y="4669"/>
                    <a:pt x="838" y="2325"/>
                    <a:pt x="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g120f3d9c4b6_0_2821"/>
            <p:cNvSpPr/>
            <p:nvPr/>
          </p:nvSpPr>
          <p:spPr>
            <a:xfrm>
              <a:off x="4934050" y="625825"/>
              <a:ext cx="501100" cy="336875"/>
            </a:xfrm>
            <a:custGeom>
              <a:avLst/>
              <a:gdLst/>
              <a:ahLst/>
              <a:cxnLst/>
              <a:rect l="l" t="t" r="r" b="b"/>
              <a:pathLst>
                <a:path w="20044" h="13475" extrusionOk="0">
                  <a:moveTo>
                    <a:pt x="19898" y="0"/>
                  </a:moveTo>
                  <a:cubicBezTo>
                    <a:pt x="18155" y="897"/>
                    <a:pt x="16483" y="1901"/>
                    <a:pt x="14805" y="2896"/>
                  </a:cubicBezTo>
                  <a:cubicBezTo>
                    <a:pt x="13136" y="3906"/>
                    <a:pt x="11525" y="5004"/>
                    <a:pt x="9893" y="6069"/>
                  </a:cubicBezTo>
                  <a:lnTo>
                    <a:pt x="4972" y="9230"/>
                  </a:lnTo>
                  <a:cubicBezTo>
                    <a:pt x="3314" y="10256"/>
                    <a:pt x="1672" y="11305"/>
                    <a:pt x="1" y="12313"/>
                  </a:cubicBezTo>
                  <a:lnTo>
                    <a:pt x="759" y="13475"/>
                  </a:lnTo>
                  <a:cubicBezTo>
                    <a:pt x="2354" y="12351"/>
                    <a:pt x="3976" y="11270"/>
                    <a:pt x="5584" y="10166"/>
                  </a:cubicBezTo>
                  <a:lnTo>
                    <a:pt x="10459" y="6936"/>
                  </a:lnTo>
                  <a:cubicBezTo>
                    <a:pt x="12091" y="5870"/>
                    <a:pt x="13744" y="4837"/>
                    <a:pt x="15341" y="3717"/>
                  </a:cubicBezTo>
                  <a:cubicBezTo>
                    <a:pt x="16928" y="2581"/>
                    <a:pt x="18520" y="1456"/>
                    <a:pt x="20043" y="221"/>
                  </a:cubicBezTo>
                  <a:lnTo>
                    <a:pt x="198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g120f3d9c4b6_0_2821"/>
            <p:cNvSpPr/>
            <p:nvPr/>
          </p:nvSpPr>
          <p:spPr>
            <a:xfrm>
              <a:off x="5058650" y="457450"/>
              <a:ext cx="58975" cy="164675"/>
            </a:xfrm>
            <a:custGeom>
              <a:avLst/>
              <a:gdLst/>
              <a:ahLst/>
              <a:cxnLst/>
              <a:rect l="l" t="t" r="r" b="b"/>
              <a:pathLst>
                <a:path w="2359" h="6587" extrusionOk="0">
                  <a:moveTo>
                    <a:pt x="326" y="1"/>
                  </a:moveTo>
                  <a:lnTo>
                    <a:pt x="66" y="60"/>
                  </a:lnTo>
                  <a:cubicBezTo>
                    <a:pt x="1" y="638"/>
                    <a:pt x="33" y="1192"/>
                    <a:pt x="89" y="1741"/>
                  </a:cubicBezTo>
                  <a:cubicBezTo>
                    <a:pt x="142" y="2291"/>
                    <a:pt x="319" y="2812"/>
                    <a:pt x="434" y="3347"/>
                  </a:cubicBezTo>
                  <a:cubicBezTo>
                    <a:pt x="549" y="3882"/>
                    <a:pt x="672" y="4415"/>
                    <a:pt x="766" y="4956"/>
                  </a:cubicBezTo>
                  <a:cubicBezTo>
                    <a:pt x="856" y="5497"/>
                    <a:pt x="949" y="6038"/>
                    <a:pt x="1006" y="6586"/>
                  </a:cubicBezTo>
                  <a:lnTo>
                    <a:pt x="2358" y="6272"/>
                  </a:lnTo>
                  <a:cubicBezTo>
                    <a:pt x="2168" y="5754"/>
                    <a:pt x="2013" y="5228"/>
                    <a:pt x="1855" y="4703"/>
                  </a:cubicBezTo>
                  <a:cubicBezTo>
                    <a:pt x="1702" y="4177"/>
                    <a:pt x="1580" y="3643"/>
                    <a:pt x="1444" y="3113"/>
                  </a:cubicBezTo>
                  <a:cubicBezTo>
                    <a:pt x="1308" y="2582"/>
                    <a:pt x="1240" y="2037"/>
                    <a:pt x="1046" y="1519"/>
                  </a:cubicBezTo>
                  <a:cubicBezTo>
                    <a:pt x="855" y="1003"/>
                    <a:pt x="639" y="491"/>
                    <a:pt x="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g120f3d9c4b6_0_2821"/>
            <p:cNvSpPr/>
            <p:nvPr/>
          </p:nvSpPr>
          <p:spPr>
            <a:xfrm>
              <a:off x="4625175" y="1510200"/>
              <a:ext cx="683775" cy="62900"/>
            </a:xfrm>
            <a:custGeom>
              <a:avLst/>
              <a:gdLst/>
              <a:ahLst/>
              <a:cxnLst/>
              <a:rect l="l" t="t" r="r" b="b"/>
              <a:pathLst>
                <a:path w="27351" h="2516" extrusionOk="0">
                  <a:moveTo>
                    <a:pt x="25358" y="0"/>
                  </a:moveTo>
                  <a:cubicBezTo>
                    <a:pt x="23733" y="0"/>
                    <a:pt x="22111" y="45"/>
                    <a:pt x="20488" y="84"/>
                  </a:cubicBezTo>
                  <a:cubicBezTo>
                    <a:pt x="18209" y="157"/>
                    <a:pt x="15937" y="335"/>
                    <a:pt x="13661" y="473"/>
                  </a:cubicBezTo>
                  <a:lnTo>
                    <a:pt x="6833" y="848"/>
                  </a:lnTo>
                  <a:cubicBezTo>
                    <a:pt x="4555" y="940"/>
                    <a:pt x="2279" y="1061"/>
                    <a:pt x="0" y="1129"/>
                  </a:cubicBezTo>
                  <a:lnTo>
                    <a:pt x="85" y="2516"/>
                  </a:lnTo>
                  <a:cubicBezTo>
                    <a:pt x="2356" y="2307"/>
                    <a:pt x="4629" y="2150"/>
                    <a:pt x="6902" y="1965"/>
                  </a:cubicBezTo>
                  <a:lnTo>
                    <a:pt x="13724" y="1507"/>
                  </a:lnTo>
                  <a:cubicBezTo>
                    <a:pt x="16000" y="1367"/>
                    <a:pt x="18276" y="1267"/>
                    <a:pt x="20548" y="1063"/>
                  </a:cubicBezTo>
                  <a:cubicBezTo>
                    <a:pt x="22817" y="840"/>
                    <a:pt x="25087" y="629"/>
                    <a:pt x="27351" y="290"/>
                  </a:cubicBezTo>
                  <a:lnTo>
                    <a:pt x="27334" y="25"/>
                  </a:lnTo>
                  <a:cubicBezTo>
                    <a:pt x="26675" y="8"/>
                    <a:pt x="26016" y="0"/>
                    <a:pt x="25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g120f3d9c4b6_0_2821"/>
            <p:cNvSpPr/>
            <p:nvPr/>
          </p:nvSpPr>
          <p:spPr>
            <a:xfrm>
              <a:off x="3844950" y="1789975"/>
              <a:ext cx="160175" cy="902600"/>
            </a:xfrm>
            <a:custGeom>
              <a:avLst/>
              <a:gdLst/>
              <a:ahLst/>
              <a:cxnLst/>
              <a:rect l="l" t="t" r="r" b="b"/>
              <a:pathLst>
                <a:path w="6407" h="36104" extrusionOk="0">
                  <a:moveTo>
                    <a:pt x="262" y="0"/>
                  </a:moveTo>
                  <a:lnTo>
                    <a:pt x="0" y="40"/>
                  </a:lnTo>
                  <a:cubicBezTo>
                    <a:pt x="267" y="3069"/>
                    <a:pt x="662" y="6078"/>
                    <a:pt x="1044" y="9089"/>
                  </a:cubicBezTo>
                  <a:cubicBezTo>
                    <a:pt x="1445" y="12098"/>
                    <a:pt x="1949" y="15089"/>
                    <a:pt x="2414" y="18088"/>
                  </a:cubicBezTo>
                  <a:lnTo>
                    <a:pt x="3770" y="27089"/>
                  </a:lnTo>
                  <a:cubicBezTo>
                    <a:pt x="4190" y="30093"/>
                    <a:pt x="4637" y="33095"/>
                    <a:pt x="5034" y="36104"/>
                  </a:cubicBezTo>
                  <a:lnTo>
                    <a:pt x="6406" y="35890"/>
                  </a:lnTo>
                  <a:cubicBezTo>
                    <a:pt x="5872" y="32902"/>
                    <a:pt x="5388" y="29908"/>
                    <a:pt x="4876" y="26916"/>
                  </a:cubicBezTo>
                  <a:lnTo>
                    <a:pt x="3438" y="17929"/>
                  </a:lnTo>
                  <a:cubicBezTo>
                    <a:pt x="2972" y="14931"/>
                    <a:pt x="2545" y="11927"/>
                    <a:pt x="2013" y="8939"/>
                  </a:cubicBezTo>
                  <a:cubicBezTo>
                    <a:pt x="1466" y="5954"/>
                    <a:pt x="927" y="2967"/>
                    <a:pt x="262" y="0"/>
                  </a:cubicBezTo>
                  <a:close/>
                </a:path>
              </a:pathLst>
            </a:custGeom>
            <a:solidFill>
              <a:srgbClr val="2A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g120f3d9c4b6_0_2821"/>
            <p:cNvSpPr/>
            <p:nvPr/>
          </p:nvSpPr>
          <p:spPr>
            <a:xfrm>
              <a:off x="4123200" y="2019750"/>
              <a:ext cx="684475" cy="412575"/>
            </a:xfrm>
            <a:custGeom>
              <a:avLst/>
              <a:gdLst/>
              <a:ahLst/>
              <a:cxnLst/>
              <a:rect l="l" t="t" r="r" b="b"/>
              <a:pathLst>
                <a:path w="27379" h="16503" extrusionOk="0">
                  <a:moveTo>
                    <a:pt x="27245" y="1"/>
                  </a:moveTo>
                  <a:cubicBezTo>
                    <a:pt x="24896" y="1143"/>
                    <a:pt x="22613" y="2396"/>
                    <a:pt x="20324" y="3639"/>
                  </a:cubicBezTo>
                  <a:cubicBezTo>
                    <a:pt x="18043" y="4899"/>
                    <a:pt x="15817" y="6248"/>
                    <a:pt x="13570" y="7563"/>
                  </a:cubicBezTo>
                  <a:lnTo>
                    <a:pt x="6809" y="11474"/>
                  </a:lnTo>
                  <a:cubicBezTo>
                    <a:pt x="4539" y="12749"/>
                    <a:pt x="2283" y="14048"/>
                    <a:pt x="1" y="15305"/>
                  </a:cubicBezTo>
                  <a:lnTo>
                    <a:pt x="702" y="16502"/>
                  </a:lnTo>
                  <a:cubicBezTo>
                    <a:pt x="2913" y="15127"/>
                    <a:pt x="5150" y="13795"/>
                    <a:pt x="7374" y="12439"/>
                  </a:cubicBezTo>
                  <a:lnTo>
                    <a:pt x="14093" y="8457"/>
                  </a:lnTo>
                  <a:cubicBezTo>
                    <a:pt x="16339" y="7140"/>
                    <a:pt x="18606" y="5858"/>
                    <a:pt x="20819" y="4486"/>
                  </a:cubicBezTo>
                  <a:cubicBezTo>
                    <a:pt x="23024" y="3098"/>
                    <a:pt x="25234" y="1719"/>
                    <a:pt x="27379" y="231"/>
                  </a:cubicBezTo>
                  <a:lnTo>
                    <a:pt x="27245" y="1"/>
                  </a:lnTo>
                  <a:close/>
                </a:path>
              </a:pathLst>
            </a:custGeom>
            <a:solidFill>
              <a:srgbClr val="2A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g120f3d9c4b6_0_2821"/>
            <p:cNvSpPr/>
            <p:nvPr/>
          </p:nvSpPr>
          <p:spPr>
            <a:xfrm>
              <a:off x="3737275" y="2819700"/>
              <a:ext cx="857600" cy="432150"/>
            </a:xfrm>
            <a:custGeom>
              <a:avLst/>
              <a:gdLst/>
              <a:ahLst/>
              <a:cxnLst/>
              <a:rect l="l" t="t" r="r" b="b"/>
              <a:pathLst>
                <a:path w="34304" h="17286" extrusionOk="0">
                  <a:moveTo>
                    <a:pt x="34188" y="0"/>
                  </a:moveTo>
                  <a:cubicBezTo>
                    <a:pt x="31271" y="1198"/>
                    <a:pt x="28411" y="2512"/>
                    <a:pt x="25546" y="3814"/>
                  </a:cubicBezTo>
                  <a:cubicBezTo>
                    <a:pt x="22689" y="5134"/>
                    <a:pt x="19878" y="6548"/>
                    <a:pt x="17049" y="7925"/>
                  </a:cubicBezTo>
                  <a:lnTo>
                    <a:pt x="8544" y="12024"/>
                  </a:lnTo>
                  <a:cubicBezTo>
                    <a:pt x="5695" y="13361"/>
                    <a:pt x="2859" y="14722"/>
                    <a:pt x="0" y="16038"/>
                  </a:cubicBezTo>
                  <a:lnTo>
                    <a:pt x="608" y="17286"/>
                  </a:lnTo>
                  <a:cubicBezTo>
                    <a:pt x="3406" y="15845"/>
                    <a:pt x="6226" y="14449"/>
                    <a:pt x="9035" y="13029"/>
                  </a:cubicBezTo>
                  <a:lnTo>
                    <a:pt x="17501" y="8857"/>
                  </a:lnTo>
                  <a:cubicBezTo>
                    <a:pt x="20330" y="7477"/>
                    <a:pt x="23175" y="6133"/>
                    <a:pt x="25975" y="4696"/>
                  </a:cubicBezTo>
                  <a:cubicBezTo>
                    <a:pt x="28766" y="3243"/>
                    <a:pt x="31563" y="1798"/>
                    <a:pt x="34303" y="239"/>
                  </a:cubicBezTo>
                  <a:lnTo>
                    <a:pt x="34188" y="0"/>
                  </a:lnTo>
                  <a:close/>
                </a:path>
              </a:pathLst>
            </a:custGeom>
            <a:solidFill>
              <a:srgbClr val="2A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g120f3d9c4b6_0_2821"/>
            <p:cNvSpPr/>
            <p:nvPr/>
          </p:nvSpPr>
          <p:spPr>
            <a:xfrm>
              <a:off x="3839950" y="1892700"/>
              <a:ext cx="569600" cy="646625"/>
            </a:xfrm>
            <a:custGeom>
              <a:avLst/>
              <a:gdLst/>
              <a:ahLst/>
              <a:cxnLst/>
              <a:rect l="l" t="t" r="r" b="b"/>
              <a:pathLst>
                <a:path w="22784" h="25865" extrusionOk="0">
                  <a:moveTo>
                    <a:pt x="16028" y="0"/>
                  </a:moveTo>
                  <a:cubicBezTo>
                    <a:pt x="13710" y="0"/>
                    <a:pt x="7501" y="1873"/>
                    <a:pt x="7504" y="2398"/>
                  </a:cubicBezTo>
                  <a:cubicBezTo>
                    <a:pt x="7511" y="3662"/>
                    <a:pt x="7618" y="5975"/>
                    <a:pt x="8272" y="8749"/>
                  </a:cubicBezTo>
                  <a:cubicBezTo>
                    <a:pt x="8638" y="10302"/>
                    <a:pt x="1079" y="11764"/>
                    <a:pt x="1013" y="12429"/>
                  </a:cubicBezTo>
                  <a:cubicBezTo>
                    <a:pt x="0" y="22579"/>
                    <a:pt x="2501" y="25864"/>
                    <a:pt x="6126" y="25864"/>
                  </a:cubicBezTo>
                  <a:cubicBezTo>
                    <a:pt x="12470" y="25864"/>
                    <a:pt x="22258" y="15799"/>
                    <a:pt x="22671" y="14867"/>
                  </a:cubicBezTo>
                  <a:cubicBezTo>
                    <a:pt x="22784" y="14617"/>
                    <a:pt x="19899" y="10729"/>
                    <a:pt x="19353" y="8785"/>
                  </a:cubicBezTo>
                  <a:cubicBezTo>
                    <a:pt x="18211" y="4710"/>
                    <a:pt x="18564" y="1024"/>
                    <a:pt x="16722" y="107"/>
                  </a:cubicBezTo>
                  <a:cubicBezTo>
                    <a:pt x="16574" y="33"/>
                    <a:pt x="16335" y="0"/>
                    <a:pt x="160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g120f3d9c4b6_0_2821"/>
            <p:cNvSpPr/>
            <p:nvPr/>
          </p:nvSpPr>
          <p:spPr>
            <a:xfrm>
              <a:off x="4780125" y="931550"/>
              <a:ext cx="437450" cy="612450"/>
            </a:xfrm>
            <a:custGeom>
              <a:avLst/>
              <a:gdLst/>
              <a:ahLst/>
              <a:cxnLst/>
              <a:rect l="l" t="t" r="r" b="b"/>
              <a:pathLst>
                <a:path w="17498" h="24498" extrusionOk="0">
                  <a:moveTo>
                    <a:pt x="752" y="1"/>
                  </a:moveTo>
                  <a:lnTo>
                    <a:pt x="1" y="639"/>
                  </a:lnTo>
                  <a:cubicBezTo>
                    <a:pt x="1" y="639"/>
                    <a:pt x="15442" y="22450"/>
                    <a:pt x="16842" y="24497"/>
                  </a:cubicBezTo>
                  <a:lnTo>
                    <a:pt x="17497" y="23701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g120f3d9c4b6_0_2821"/>
            <p:cNvSpPr/>
            <p:nvPr/>
          </p:nvSpPr>
          <p:spPr>
            <a:xfrm>
              <a:off x="4387775" y="1206875"/>
              <a:ext cx="836900" cy="1300225"/>
            </a:xfrm>
            <a:custGeom>
              <a:avLst/>
              <a:gdLst/>
              <a:ahLst/>
              <a:cxnLst/>
              <a:rect l="l" t="t" r="r" b="b"/>
              <a:pathLst>
                <a:path w="33476" h="52009" extrusionOk="0">
                  <a:moveTo>
                    <a:pt x="26707" y="1"/>
                  </a:moveTo>
                  <a:cubicBezTo>
                    <a:pt x="26616" y="1"/>
                    <a:pt x="26539" y="23"/>
                    <a:pt x="26478" y="71"/>
                  </a:cubicBezTo>
                  <a:cubicBezTo>
                    <a:pt x="18183" y="6480"/>
                    <a:pt x="23307" y="32263"/>
                    <a:pt x="23307" y="32263"/>
                  </a:cubicBezTo>
                  <a:cubicBezTo>
                    <a:pt x="21834" y="35860"/>
                    <a:pt x="5272" y="39792"/>
                    <a:pt x="2693" y="41857"/>
                  </a:cubicBezTo>
                  <a:cubicBezTo>
                    <a:pt x="0" y="44012"/>
                    <a:pt x="3312" y="48192"/>
                    <a:pt x="4340" y="52008"/>
                  </a:cubicBezTo>
                  <a:cubicBezTo>
                    <a:pt x="8397" y="51248"/>
                    <a:pt x="29051" y="40122"/>
                    <a:pt x="31057" y="36444"/>
                  </a:cubicBezTo>
                  <a:cubicBezTo>
                    <a:pt x="33475" y="32007"/>
                    <a:pt x="29989" y="19498"/>
                    <a:pt x="30020" y="11761"/>
                  </a:cubicBezTo>
                  <a:cubicBezTo>
                    <a:pt x="30020" y="11761"/>
                    <a:pt x="31420" y="10449"/>
                    <a:pt x="32231" y="8300"/>
                  </a:cubicBezTo>
                  <a:cubicBezTo>
                    <a:pt x="33177" y="5800"/>
                    <a:pt x="28168" y="1"/>
                    <a:pt x="267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g120f3d9c4b6_0_2821"/>
            <p:cNvSpPr/>
            <p:nvPr/>
          </p:nvSpPr>
          <p:spPr>
            <a:xfrm>
              <a:off x="3257225" y="829025"/>
              <a:ext cx="426650" cy="615650"/>
            </a:xfrm>
            <a:custGeom>
              <a:avLst/>
              <a:gdLst/>
              <a:ahLst/>
              <a:cxnLst/>
              <a:rect l="l" t="t" r="r" b="b"/>
              <a:pathLst>
                <a:path w="17066" h="24626" extrusionOk="0">
                  <a:moveTo>
                    <a:pt x="16200" y="0"/>
                  </a:moveTo>
                  <a:cubicBezTo>
                    <a:pt x="16200" y="0"/>
                    <a:pt x="1406" y="22256"/>
                    <a:pt x="0" y="24300"/>
                  </a:cubicBezTo>
                  <a:lnTo>
                    <a:pt x="979" y="24625"/>
                  </a:lnTo>
                  <a:lnTo>
                    <a:pt x="17066" y="472"/>
                  </a:lnTo>
                  <a:lnTo>
                    <a:pt x="162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g120f3d9c4b6_0_2821"/>
            <p:cNvSpPr/>
            <p:nvPr/>
          </p:nvSpPr>
          <p:spPr>
            <a:xfrm>
              <a:off x="3189250" y="1082625"/>
              <a:ext cx="803850" cy="1348525"/>
            </a:xfrm>
            <a:custGeom>
              <a:avLst/>
              <a:gdLst/>
              <a:ahLst/>
              <a:cxnLst/>
              <a:rect l="l" t="t" r="r" b="b"/>
              <a:pathLst>
                <a:path w="32154" h="53941" extrusionOk="0">
                  <a:moveTo>
                    <a:pt x="9775" y="0"/>
                  </a:moveTo>
                  <a:cubicBezTo>
                    <a:pt x="8245" y="0"/>
                    <a:pt x="2848" y="5195"/>
                    <a:pt x="3537" y="7735"/>
                  </a:cubicBezTo>
                  <a:cubicBezTo>
                    <a:pt x="4137" y="9953"/>
                    <a:pt x="5402" y="11395"/>
                    <a:pt x="5402" y="11395"/>
                  </a:cubicBezTo>
                  <a:cubicBezTo>
                    <a:pt x="4683" y="19098"/>
                    <a:pt x="0" y="31209"/>
                    <a:pt x="1978" y="35860"/>
                  </a:cubicBezTo>
                  <a:cubicBezTo>
                    <a:pt x="3618" y="39716"/>
                    <a:pt x="23096" y="52791"/>
                    <a:pt x="27060" y="53941"/>
                  </a:cubicBezTo>
                  <a:cubicBezTo>
                    <a:pt x="28453" y="50243"/>
                    <a:pt x="32153" y="46403"/>
                    <a:pt x="29683" y="43998"/>
                  </a:cubicBezTo>
                  <a:cubicBezTo>
                    <a:pt x="27316" y="41692"/>
                    <a:pt x="11213" y="36172"/>
                    <a:pt x="10096" y="32450"/>
                  </a:cubicBezTo>
                  <a:cubicBezTo>
                    <a:pt x="10095" y="32450"/>
                    <a:pt x="14523" y="9189"/>
                    <a:pt x="13501" y="4506"/>
                  </a:cubicBezTo>
                  <a:cubicBezTo>
                    <a:pt x="13384" y="3965"/>
                    <a:pt x="11077" y="1137"/>
                    <a:pt x="10061" y="102"/>
                  </a:cubicBezTo>
                  <a:cubicBezTo>
                    <a:pt x="9993" y="33"/>
                    <a:pt x="9896" y="0"/>
                    <a:pt x="97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g120f3d9c4b6_0_2821"/>
            <p:cNvSpPr/>
            <p:nvPr/>
          </p:nvSpPr>
          <p:spPr>
            <a:xfrm>
              <a:off x="3395225" y="1959000"/>
              <a:ext cx="1431925" cy="1617675"/>
            </a:xfrm>
            <a:custGeom>
              <a:avLst/>
              <a:gdLst/>
              <a:ahLst/>
              <a:cxnLst/>
              <a:rect l="l" t="t" r="r" b="b"/>
              <a:pathLst>
                <a:path w="57277" h="64707" extrusionOk="0">
                  <a:moveTo>
                    <a:pt x="5387" y="0"/>
                  </a:moveTo>
                  <a:cubicBezTo>
                    <a:pt x="1349" y="4630"/>
                    <a:pt x="316" y="7601"/>
                    <a:pt x="1" y="13737"/>
                  </a:cubicBezTo>
                  <a:cubicBezTo>
                    <a:pt x="3724" y="17503"/>
                    <a:pt x="9477" y="18326"/>
                    <a:pt x="9206" y="19128"/>
                  </a:cubicBezTo>
                  <a:cubicBezTo>
                    <a:pt x="5116" y="31240"/>
                    <a:pt x="8601" y="59557"/>
                    <a:pt x="9028" y="60000"/>
                  </a:cubicBezTo>
                  <a:cubicBezTo>
                    <a:pt x="9191" y="60169"/>
                    <a:pt x="18022" y="64707"/>
                    <a:pt x="27658" y="64707"/>
                  </a:cubicBezTo>
                  <a:cubicBezTo>
                    <a:pt x="33398" y="64707"/>
                    <a:pt x="39423" y="63097"/>
                    <a:pt x="44072" y="57995"/>
                  </a:cubicBezTo>
                  <a:cubicBezTo>
                    <a:pt x="41624" y="46334"/>
                    <a:pt x="43594" y="27655"/>
                    <a:pt x="44485" y="27256"/>
                  </a:cubicBezTo>
                  <a:cubicBezTo>
                    <a:pt x="50754" y="24447"/>
                    <a:pt x="51607" y="25280"/>
                    <a:pt x="57276" y="21402"/>
                  </a:cubicBezTo>
                  <a:cubicBezTo>
                    <a:pt x="55670" y="19649"/>
                    <a:pt x="55507" y="5376"/>
                    <a:pt x="55507" y="5376"/>
                  </a:cubicBezTo>
                  <a:cubicBezTo>
                    <a:pt x="55324" y="5281"/>
                    <a:pt x="55039" y="5239"/>
                    <a:pt x="54674" y="5239"/>
                  </a:cubicBezTo>
                  <a:cubicBezTo>
                    <a:pt x="51898" y="5239"/>
                    <a:pt x="44545" y="7673"/>
                    <a:pt x="43192" y="7971"/>
                  </a:cubicBezTo>
                  <a:cubicBezTo>
                    <a:pt x="42966" y="8021"/>
                    <a:pt x="42725" y="8044"/>
                    <a:pt x="42476" y="8044"/>
                  </a:cubicBezTo>
                  <a:cubicBezTo>
                    <a:pt x="40184" y="8044"/>
                    <a:pt x="37143" y="6133"/>
                    <a:pt x="37142" y="6133"/>
                  </a:cubicBezTo>
                  <a:lnTo>
                    <a:pt x="37142" y="6133"/>
                  </a:lnTo>
                  <a:cubicBezTo>
                    <a:pt x="38578" y="9131"/>
                    <a:pt x="34611" y="17645"/>
                    <a:pt x="27431" y="17645"/>
                  </a:cubicBezTo>
                  <a:cubicBezTo>
                    <a:pt x="26971" y="17645"/>
                    <a:pt x="26499" y="17610"/>
                    <a:pt x="26013" y="17537"/>
                  </a:cubicBezTo>
                  <a:cubicBezTo>
                    <a:pt x="16009" y="16022"/>
                    <a:pt x="22044" y="9619"/>
                    <a:pt x="25709" y="6817"/>
                  </a:cubicBezTo>
                  <a:lnTo>
                    <a:pt x="25709" y="6817"/>
                  </a:lnTo>
                  <a:cubicBezTo>
                    <a:pt x="25709" y="6817"/>
                    <a:pt x="25694" y="6817"/>
                    <a:pt x="25666" y="6817"/>
                  </a:cubicBezTo>
                  <a:cubicBezTo>
                    <a:pt x="25231" y="6817"/>
                    <a:pt x="21613" y="6808"/>
                    <a:pt x="19906" y="6520"/>
                  </a:cubicBezTo>
                  <a:cubicBezTo>
                    <a:pt x="18089" y="6214"/>
                    <a:pt x="9268" y="1554"/>
                    <a:pt x="53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g120f3d9c4b6_0_2821"/>
            <p:cNvSpPr/>
            <p:nvPr/>
          </p:nvSpPr>
          <p:spPr>
            <a:xfrm>
              <a:off x="3763200" y="1384950"/>
              <a:ext cx="732200" cy="698600"/>
            </a:xfrm>
            <a:custGeom>
              <a:avLst/>
              <a:gdLst/>
              <a:ahLst/>
              <a:cxnLst/>
              <a:rect l="l" t="t" r="r" b="b"/>
              <a:pathLst>
                <a:path w="29288" h="27944" extrusionOk="0">
                  <a:moveTo>
                    <a:pt x="11636" y="1"/>
                  </a:moveTo>
                  <a:cubicBezTo>
                    <a:pt x="10785" y="1"/>
                    <a:pt x="10051" y="68"/>
                    <a:pt x="9524" y="221"/>
                  </a:cubicBezTo>
                  <a:cubicBezTo>
                    <a:pt x="7000" y="950"/>
                    <a:pt x="3380" y="9995"/>
                    <a:pt x="2511" y="12854"/>
                  </a:cubicBezTo>
                  <a:cubicBezTo>
                    <a:pt x="1" y="21105"/>
                    <a:pt x="6216" y="27944"/>
                    <a:pt x="13317" y="27944"/>
                  </a:cubicBezTo>
                  <a:cubicBezTo>
                    <a:pt x="15690" y="27944"/>
                    <a:pt x="18161" y="27180"/>
                    <a:pt x="20438" y="25451"/>
                  </a:cubicBezTo>
                  <a:cubicBezTo>
                    <a:pt x="26660" y="20730"/>
                    <a:pt x="29287" y="6383"/>
                    <a:pt x="21571" y="1998"/>
                  </a:cubicBezTo>
                  <a:cubicBezTo>
                    <a:pt x="19764" y="971"/>
                    <a:pt x="14857" y="1"/>
                    <a:pt x="11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g120f3d9c4b6_0_2821"/>
            <p:cNvSpPr/>
            <p:nvPr/>
          </p:nvSpPr>
          <p:spPr>
            <a:xfrm>
              <a:off x="3760375" y="1253875"/>
              <a:ext cx="758600" cy="353600"/>
            </a:xfrm>
            <a:custGeom>
              <a:avLst/>
              <a:gdLst/>
              <a:ahLst/>
              <a:cxnLst/>
              <a:rect l="l" t="t" r="r" b="b"/>
              <a:pathLst>
                <a:path w="30344" h="14144" extrusionOk="0">
                  <a:moveTo>
                    <a:pt x="17442" y="0"/>
                  </a:moveTo>
                  <a:cubicBezTo>
                    <a:pt x="13133" y="0"/>
                    <a:pt x="8568" y="1110"/>
                    <a:pt x="5442" y="1110"/>
                  </a:cubicBezTo>
                  <a:cubicBezTo>
                    <a:pt x="3957" y="1110"/>
                    <a:pt x="2797" y="860"/>
                    <a:pt x="2144" y="121"/>
                  </a:cubicBezTo>
                  <a:lnTo>
                    <a:pt x="2144" y="121"/>
                  </a:lnTo>
                  <a:cubicBezTo>
                    <a:pt x="1" y="8546"/>
                    <a:pt x="10770" y="13564"/>
                    <a:pt x="21072" y="14136"/>
                  </a:cubicBezTo>
                  <a:cubicBezTo>
                    <a:pt x="21162" y="14141"/>
                    <a:pt x="21251" y="14143"/>
                    <a:pt x="21341" y="14143"/>
                  </a:cubicBezTo>
                  <a:cubicBezTo>
                    <a:pt x="25882" y="14143"/>
                    <a:pt x="30344" y="7811"/>
                    <a:pt x="26471" y="3326"/>
                  </a:cubicBezTo>
                  <a:cubicBezTo>
                    <a:pt x="24220" y="721"/>
                    <a:pt x="20915" y="0"/>
                    <a:pt x="17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g120f3d9c4b6_0_2821"/>
            <p:cNvSpPr/>
            <p:nvPr/>
          </p:nvSpPr>
          <p:spPr>
            <a:xfrm>
              <a:off x="4243350" y="1482700"/>
              <a:ext cx="267925" cy="355800"/>
            </a:xfrm>
            <a:custGeom>
              <a:avLst/>
              <a:gdLst/>
              <a:ahLst/>
              <a:cxnLst/>
              <a:rect l="l" t="t" r="r" b="b"/>
              <a:pathLst>
                <a:path w="10717" h="14232" extrusionOk="0">
                  <a:moveTo>
                    <a:pt x="6057" y="1"/>
                  </a:moveTo>
                  <a:cubicBezTo>
                    <a:pt x="1" y="1"/>
                    <a:pt x="2100" y="12100"/>
                    <a:pt x="6590" y="14232"/>
                  </a:cubicBezTo>
                  <a:cubicBezTo>
                    <a:pt x="8413" y="14011"/>
                    <a:pt x="9440" y="12032"/>
                    <a:pt x="9899" y="10255"/>
                  </a:cubicBezTo>
                  <a:cubicBezTo>
                    <a:pt x="10680" y="7230"/>
                    <a:pt x="10716" y="741"/>
                    <a:pt x="6975" y="85"/>
                  </a:cubicBezTo>
                  <a:cubicBezTo>
                    <a:pt x="6650" y="28"/>
                    <a:pt x="6344" y="1"/>
                    <a:pt x="60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g120f3d9c4b6_0_2821"/>
            <p:cNvSpPr/>
            <p:nvPr/>
          </p:nvSpPr>
          <p:spPr>
            <a:xfrm>
              <a:off x="4320100" y="1709575"/>
              <a:ext cx="171400" cy="213475"/>
            </a:xfrm>
            <a:custGeom>
              <a:avLst/>
              <a:gdLst/>
              <a:ahLst/>
              <a:cxnLst/>
              <a:rect l="l" t="t" r="r" b="b"/>
              <a:pathLst>
                <a:path w="6856" h="8539" extrusionOk="0">
                  <a:moveTo>
                    <a:pt x="4616" y="1"/>
                  </a:moveTo>
                  <a:cubicBezTo>
                    <a:pt x="4057" y="1"/>
                    <a:pt x="3487" y="134"/>
                    <a:pt x="2983" y="369"/>
                  </a:cubicBezTo>
                  <a:cubicBezTo>
                    <a:pt x="1866" y="891"/>
                    <a:pt x="1001" y="1819"/>
                    <a:pt x="165" y="2726"/>
                  </a:cubicBezTo>
                  <a:lnTo>
                    <a:pt x="121" y="3088"/>
                  </a:lnTo>
                  <a:cubicBezTo>
                    <a:pt x="0" y="4887"/>
                    <a:pt x="595" y="6725"/>
                    <a:pt x="1746" y="8113"/>
                  </a:cubicBezTo>
                  <a:cubicBezTo>
                    <a:pt x="1895" y="8291"/>
                    <a:pt x="2066" y="8471"/>
                    <a:pt x="2292" y="8523"/>
                  </a:cubicBezTo>
                  <a:cubicBezTo>
                    <a:pt x="2337" y="8534"/>
                    <a:pt x="2383" y="8538"/>
                    <a:pt x="2428" y="8538"/>
                  </a:cubicBezTo>
                  <a:cubicBezTo>
                    <a:pt x="2763" y="8538"/>
                    <a:pt x="3068" y="8262"/>
                    <a:pt x="3306" y="8002"/>
                  </a:cubicBezTo>
                  <a:cubicBezTo>
                    <a:pt x="5169" y="5967"/>
                    <a:pt x="6855" y="3381"/>
                    <a:pt x="6462" y="651"/>
                  </a:cubicBezTo>
                  <a:cubicBezTo>
                    <a:pt x="5958" y="198"/>
                    <a:pt x="5296" y="1"/>
                    <a:pt x="46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g120f3d9c4b6_0_2821"/>
            <p:cNvSpPr/>
            <p:nvPr/>
          </p:nvSpPr>
          <p:spPr>
            <a:xfrm>
              <a:off x="2781175" y="2465800"/>
              <a:ext cx="508475" cy="2131250"/>
            </a:xfrm>
            <a:custGeom>
              <a:avLst/>
              <a:gdLst/>
              <a:ahLst/>
              <a:cxnLst/>
              <a:rect l="l" t="t" r="r" b="b"/>
              <a:pathLst>
                <a:path w="20339" h="85250" extrusionOk="0">
                  <a:moveTo>
                    <a:pt x="18724" y="0"/>
                  </a:moveTo>
                  <a:lnTo>
                    <a:pt x="46" y="64543"/>
                  </a:lnTo>
                  <a:lnTo>
                    <a:pt x="1" y="64701"/>
                  </a:lnTo>
                  <a:lnTo>
                    <a:pt x="2126" y="85250"/>
                  </a:lnTo>
                  <a:lnTo>
                    <a:pt x="3797" y="85077"/>
                  </a:lnTo>
                  <a:lnTo>
                    <a:pt x="1706" y="64854"/>
                  </a:lnTo>
                  <a:lnTo>
                    <a:pt x="20338" y="467"/>
                  </a:lnTo>
                  <a:lnTo>
                    <a:pt x="187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g120f3d9c4b6_0_2821"/>
            <p:cNvSpPr/>
            <p:nvPr/>
          </p:nvSpPr>
          <p:spPr>
            <a:xfrm>
              <a:off x="2567450" y="4282800"/>
              <a:ext cx="265150" cy="82325"/>
            </a:xfrm>
            <a:custGeom>
              <a:avLst/>
              <a:gdLst/>
              <a:ahLst/>
              <a:cxnLst/>
              <a:rect l="l" t="t" r="r" b="b"/>
              <a:pathLst>
                <a:path w="10606" h="3293" extrusionOk="0">
                  <a:moveTo>
                    <a:pt x="263" y="1"/>
                  </a:moveTo>
                  <a:lnTo>
                    <a:pt x="1" y="1661"/>
                  </a:lnTo>
                  <a:lnTo>
                    <a:pt x="10344" y="3293"/>
                  </a:lnTo>
                  <a:lnTo>
                    <a:pt x="10606" y="1634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g120f3d9c4b6_0_2821"/>
            <p:cNvSpPr/>
            <p:nvPr/>
          </p:nvSpPr>
          <p:spPr>
            <a:xfrm>
              <a:off x="2350875" y="4023300"/>
              <a:ext cx="486675" cy="489500"/>
            </a:xfrm>
            <a:custGeom>
              <a:avLst/>
              <a:gdLst/>
              <a:ahLst/>
              <a:cxnLst/>
              <a:rect l="l" t="t" r="r" b="b"/>
              <a:pathLst>
                <a:path w="19467" h="19580" extrusionOk="0">
                  <a:moveTo>
                    <a:pt x="19467" y="0"/>
                  </a:moveTo>
                  <a:lnTo>
                    <a:pt x="1" y="18357"/>
                  </a:lnTo>
                  <a:lnTo>
                    <a:pt x="1154" y="19579"/>
                  </a:lnTo>
                  <a:lnTo>
                    <a:pt x="16663" y="4953"/>
                  </a:lnTo>
                  <a:lnTo>
                    <a:pt x="15045" y="12349"/>
                  </a:lnTo>
                  <a:lnTo>
                    <a:pt x="16687" y="12708"/>
                  </a:lnTo>
                  <a:lnTo>
                    <a:pt x="194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g120f3d9c4b6_0_2821"/>
            <p:cNvSpPr/>
            <p:nvPr/>
          </p:nvSpPr>
          <p:spPr>
            <a:xfrm>
              <a:off x="2740150" y="2323575"/>
              <a:ext cx="1037650" cy="731375"/>
            </a:xfrm>
            <a:custGeom>
              <a:avLst/>
              <a:gdLst/>
              <a:ahLst/>
              <a:cxnLst/>
              <a:rect l="l" t="t" r="r" b="b"/>
              <a:pathLst>
                <a:path w="41506" h="29255" extrusionOk="0">
                  <a:moveTo>
                    <a:pt x="12341" y="1"/>
                  </a:moveTo>
                  <a:cubicBezTo>
                    <a:pt x="10268" y="1"/>
                    <a:pt x="9025" y="271"/>
                    <a:pt x="8828" y="329"/>
                  </a:cubicBezTo>
                  <a:cubicBezTo>
                    <a:pt x="8254" y="502"/>
                    <a:pt x="2336" y="8888"/>
                    <a:pt x="1" y="13581"/>
                  </a:cubicBezTo>
                  <a:cubicBezTo>
                    <a:pt x="7807" y="19580"/>
                    <a:pt x="31096" y="29223"/>
                    <a:pt x="33165" y="29255"/>
                  </a:cubicBezTo>
                  <a:cubicBezTo>
                    <a:pt x="33165" y="29255"/>
                    <a:pt x="41505" y="13905"/>
                    <a:pt x="40689" y="13156"/>
                  </a:cubicBezTo>
                  <a:cubicBezTo>
                    <a:pt x="28260" y="1747"/>
                    <a:pt x="17616" y="1"/>
                    <a:pt x="123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g120f3d9c4b6_0_2821"/>
            <p:cNvSpPr/>
            <p:nvPr/>
          </p:nvSpPr>
          <p:spPr>
            <a:xfrm>
              <a:off x="2719425" y="2661850"/>
              <a:ext cx="869625" cy="430475"/>
            </a:xfrm>
            <a:custGeom>
              <a:avLst/>
              <a:gdLst/>
              <a:ahLst/>
              <a:cxnLst/>
              <a:rect l="l" t="t" r="r" b="b"/>
              <a:pathLst>
                <a:path w="34785" h="17219" extrusionOk="0">
                  <a:moveTo>
                    <a:pt x="2569" y="1"/>
                  </a:moveTo>
                  <a:cubicBezTo>
                    <a:pt x="1990" y="1"/>
                    <a:pt x="1410" y="17"/>
                    <a:pt x="830" y="51"/>
                  </a:cubicBezTo>
                  <a:cubicBezTo>
                    <a:pt x="0" y="2647"/>
                    <a:pt x="1837" y="5321"/>
                    <a:pt x="3838" y="7172"/>
                  </a:cubicBezTo>
                  <a:cubicBezTo>
                    <a:pt x="8586" y="11566"/>
                    <a:pt x="14761" y="14137"/>
                    <a:pt x="21031" y="15729"/>
                  </a:cubicBezTo>
                  <a:cubicBezTo>
                    <a:pt x="22553" y="16116"/>
                    <a:pt x="26975" y="17218"/>
                    <a:pt x="30246" y="17218"/>
                  </a:cubicBezTo>
                  <a:cubicBezTo>
                    <a:pt x="32159" y="17218"/>
                    <a:pt x="33678" y="16841"/>
                    <a:pt x="33994" y="15724"/>
                  </a:cubicBezTo>
                  <a:cubicBezTo>
                    <a:pt x="34785" y="12921"/>
                    <a:pt x="29274" y="9055"/>
                    <a:pt x="27421" y="7774"/>
                  </a:cubicBezTo>
                  <a:cubicBezTo>
                    <a:pt x="24911" y="6036"/>
                    <a:pt x="22103" y="4772"/>
                    <a:pt x="19258" y="3663"/>
                  </a:cubicBezTo>
                  <a:cubicBezTo>
                    <a:pt x="13920" y="1583"/>
                    <a:pt x="8276" y="1"/>
                    <a:pt x="2569" y="1"/>
                  </a:cubicBezTo>
                  <a:close/>
                </a:path>
              </a:pathLst>
            </a:custGeom>
            <a:solidFill>
              <a:srgbClr val="F5BA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g120f3d9c4b6_0_2821"/>
            <p:cNvSpPr/>
            <p:nvPr/>
          </p:nvSpPr>
          <p:spPr>
            <a:xfrm>
              <a:off x="2738725" y="2671475"/>
              <a:ext cx="830875" cy="411300"/>
            </a:xfrm>
            <a:custGeom>
              <a:avLst/>
              <a:gdLst/>
              <a:ahLst/>
              <a:cxnLst/>
              <a:rect l="l" t="t" r="r" b="b"/>
              <a:pathLst>
                <a:path w="33235" h="16452" extrusionOk="0">
                  <a:moveTo>
                    <a:pt x="2452" y="1"/>
                  </a:moveTo>
                  <a:cubicBezTo>
                    <a:pt x="1900" y="1"/>
                    <a:pt x="1346" y="16"/>
                    <a:pt x="792" y="48"/>
                  </a:cubicBezTo>
                  <a:cubicBezTo>
                    <a:pt x="0" y="2529"/>
                    <a:pt x="1754" y="5086"/>
                    <a:pt x="3665" y="6854"/>
                  </a:cubicBezTo>
                  <a:cubicBezTo>
                    <a:pt x="8202" y="11050"/>
                    <a:pt x="14103" y="13507"/>
                    <a:pt x="20093" y="15029"/>
                  </a:cubicBezTo>
                  <a:cubicBezTo>
                    <a:pt x="21548" y="15398"/>
                    <a:pt x="25773" y="16452"/>
                    <a:pt x="28898" y="16452"/>
                  </a:cubicBezTo>
                  <a:cubicBezTo>
                    <a:pt x="30725" y="16452"/>
                    <a:pt x="32177" y="16092"/>
                    <a:pt x="32478" y="15024"/>
                  </a:cubicBezTo>
                  <a:cubicBezTo>
                    <a:pt x="33234" y="12345"/>
                    <a:pt x="27969" y="8652"/>
                    <a:pt x="26198" y="7428"/>
                  </a:cubicBezTo>
                  <a:cubicBezTo>
                    <a:pt x="23799" y="5767"/>
                    <a:pt x="21117" y="4559"/>
                    <a:pt x="18398" y="3500"/>
                  </a:cubicBezTo>
                  <a:cubicBezTo>
                    <a:pt x="13299" y="1513"/>
                    <a:pt x="7906" y="1"/>
                    <a:pt x="24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g120f3d9c4b6_0_2821"/>
            <p:cNvSpPr/>
            <p:nvPr/>
          </p:nvSpPr>
          <p:spPr>
            <a:xfrm>
              <a:off x="3439700" y="2528325"/>
              <a:ext cx="196100" cy="385750"/>
            </a:xfrm>
            <a:custGeom>
              <a:avLst/>
              <a:gdLst/>
              <a:ahLst/>
              <a:cxnLst/>
              <a:rect l="l" t="t" r="r" b="b"/>
              <a:pathLst>
                <a:path w="7844" h="15430" extrusionOk="0">
                  <a:moveTo>
                    <a:pt x="6298" y="1"/>
                  </a:moveTo>
                  <a:lnTo>
                    <a:pt x="1" y="14770"/>
                  </a:lnTo>
                  <a:lnTo>
                    <a:pt x="1547" y="15430"/>
                  </a:lnTo>
                  <a:lnTo>
                    <a:pt x="7844" y="659"/>
                  </a:lnTo>
                  <a:lnTo>
                    <a:pt x="62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g120f3d9c4b6_0_2821"/>
            <p:cNvSpPr/>
            <p:nvPr/>
          </p:nvSpPr>
          <p:spPr>
            <a:xfrm>
              <a:off x="3270475" y="2426200"/>
              <a:ext cx="203175" cy="380325"/>
            </a:xfrm>
            <a:custGeom>
              <a:avLst/>
              <a:gdLst/>
              <a:ahLst/>
              <a:cxnLst/>
              <a:rect l="l" t="t" r="r" b="b"/>
              <a:pathLst>
                <a:path w="8127" h="15213" extrusionOk="0">
                  <a:moveTo>
                    <a:pt x="6597" y="1"/>
                  </a:moveTo>
                  <a:lnTo>
                    <a:pt x="0" y="14518"/>
                  </a:lnTo>
                  <a:lnTo>
                    <a:pt x="1529" y="15213"/>
                  </a:lnTo>
                  <a:lnTo>
                    <a:pt x="8127" y="695"/>
                  </a:lnTo>
                  <a:lnTo>
                    <a:pt x="65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g120f3d9c4b6_0_2821"/>
            <p:cNvSpPr/>
            <p:nvPr/>
          </p:nvSpPr>
          <p:spPr>
            <a:xfrm>
              <a:off x="3084400" y="2351625"/>
              <a:ext cx="210950" cy="382500"/>
            </a:xfrm>
            <a:custGeom>
              <a:avLst/>
              <a:gdLst/>
              <a:ahLst/>
              <a:cxnLst/>
              <a:rect l="l" t="t" r="r" b="b"/>
              <a:pathLst>
                <a:path w="8438" h="15300" extrusionOk="0">
                  <a:moveTo>
                    <a:pt x="6920" y="0"/>
                  </a:moveTo>
                  <a:lnTo>
                    <a:pt x="1" y="14579"/>
                  </a:lnTo>
                  <a:lnTo>
                    <a:pt x="1518" y="15300"/>
                  </a:lnTo>
                  <a:lnTo>
                    <a:pt x="8437" y="721"/>
                  </a:lnTo>
                  <a:lnTo>
                    <a:pt x="69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g120f3d9c4b6_0_2821"/>
            <p:cNvSpPr/>
            <p:nvPr/>
          </p:nvSpPr>
          <p:spPr>
            <a:xfrm>
              <a:off x="2884925" y="2314775"/>
              <a:ext cx="218050" cy="372575"/>
            </a:xfrm>
            <a:custGeom>
              <a:avLst/>
              <a:gdLst/>
              <a:ahLst/>
              <a:cxnLst/>
              <a:rect l="l" t="t" r="r" b="b"/>
              <a:pathLst>
                <a:path w="8722" h="14903" extrusionOk="0">
                  <a:moveTo>
                    <a:pt x="7226" y="0"/>
                  </a:moveTo>
                  <a:lnTo>
                    <a:pt x="0" y="14137"/>
                  </a:lnTo>
                  <a:lnTo>
                    <a:pt x="1496" y="14903"/>
                  </a:lnTo>
                  <a:lnTo>
                    <a:pt x="8722" y="766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g120f3d9c4b6_0_2821"/>
            <p:cNvSpPr/>
            <p:nvPr/>
          </p:nvSpPr>
          <p:spPr>
            <a:xfrm>
              <a:off x="4735975" y="2602375"/>
              <a:ext cx="215725" cy="2171050"/>
            </a:xfrm>
            <a:custGeom>
              <a:avLst/>
              <a:gdLst/>
              <a:ahLst/>
              <a:cxnLst/>
              <a:rect l="l" t="t" r="r" b="b"/>
              <a:pathLst>
                <a:path w="8629" h="86842" extrusionOk="0">
                  <a:moveTo>
                    <a:pt x="1671" y="0"/>
                  </a:moveTo>
                  <a:lnTo>
                    <a:pt x="0" y="174"/>
                  </a:lnTo>
                  <a:lnTo>
                    <a:pt x="6923" y="66844"/>
                  </a:lnTo>
                  <a:lnTo>
                    <a:pt x="1279" y="86376"/>
                  </a:lnTo>
                  <a:lnTo>
                    <a:pt x="2893" y="86842"/>
                  </a:lnTo>
                  <a:lnTo>
                    <a:pt x="8583" y="67152"/>
                  </a:lnTo>
                  <a:lnTo>
                    <a:pt x="8628" y="66995"/>
                  </a:lnTo>
                  <a:lnTo>
                    <a:pt x="16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g120f3d9c4b6_0_2821"/>
            <p:cNvSpPr/>
            <p:nvPr/>
          </p:nvSpPr>
          <p:spPr>
            <a:xfrm>
              <a:off x="4857550" y="4504900"/>
              <a:ext cx="262675" cy="47700"/>
            </a:xfrm>
            <a:custGeom>
              <a:avLst/>
              <a:gdLst/>
              <a:ahLst/>
              <a:cxnLst/>
              <a:rect l="l" t="t" r="r" b="b"/>
              <a:pathLst>
                <a:path w="10507" h="1908" extrusionOk="0">
                  <a:moveTo>
                    <a:pt x="37" y="1"/>
                  </a:moveTo>
                  <a:lnTo>
                    <a:pt x="1" y="1681"/>
                  </a:lnTo>
                  <a:lnTo>
                    <a:pt x="10470" y="1907"/>
                  </a:lnTo>
                  <a:lnTo>
                    <a:pt x="10506" y="228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g120f3d9c4b6_0_2821"/>
            <p:cNvSpPr/>
            <p:nvPr/>
          </p:nvSpPr>
          <p:spPr>
            <a:xfrm>
              <a:off x="4906850" y="4208225"/>
              <a:ext cx="397575" cy="562850"/>
            </a:xfrm>
            <a:custGeom>
              <a:avLst/>
              <a:gdLst/>
              <a:ahLst/>
              <a:cxnLst/>
              <a:rect l="l" t="t" r="r" b="b"/>
              <a:pathLst>
                <a:path w="15903" h="22514" extrusionOk="0">
                  <a:moveTo>
                    <a:pt x="1" y="0"/>
                  </a:moveTo>
                  <a:lnTo>
                    <a:pt x="483" y="12999"/>
                  </a:lnTo>
                  <a:lnTo>
                    <a:pt x="2163" y="12936"/>
                  </a:lnTo>
                  <a:lnTo>
                    <a:pt x="1881" y="5371"/>
                  </a:lnTo>
                  <a:lnTo>
                    <a:pt x="14552" y="22514"/>
                  </a:lnTo>
                  <a:lnTo>
                    <a:pt x="15903" y="215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g120f3d9c4b6_0_2821"/>
            <p:cNvSpPr/>
            <p:nvPr/>
          </p:nvSpPr>
          <p:spPr>
            <a:xfrm>
              <a:off x="4221225" y="2487325"/>
              <a:ext cx="1022625" cy="638500"/>
            </a:xfrm>
            <a:custGeom>
              <a:avLst/>
              <a:gdLst/>
              <a:ahLst/>
              <a:cxnLst/>
              <a:rect l="l" t="t" r="r" b="b"/>
              <a:pathLst>
                <a:path w="40905" h="25540" extrusionOk="0">
                  <a:moveTo>
                    <a:pt x="26155" y="0"/>
                  </a:moveTo>
                  <a:cubicBezTo>
                    <a:pt x="20265" y="0"/>
                    <a:pt x="11565" y="1618"/>
                    <a:pt x="936" y="8348"/>
                  </a:cubicBezTo>
                  <a:cubicBezTo>
                    <a:pt x="1" y="8939"/>
                    <a:pt x="5487" y="25525"/>
                    <a:pt x="5487" y="25525"/>
                  </a:cubicBezTo>
                  <a:cubicBezTo>
                    <a:pt x="5548" y="25535"/>
                    <a:pt x="5629" y="25540"/>
                    <a:pt x="5730" y="25540"/>
                  </a:cubicBezTo>
                  <a:cubicBezTo>
                    <a:pt x="8989" y="25540"/>
                    <a:pt x="32420" y="20364"/>
                    <a:pt x="40905" y="15979"/>
                  </a:cubicBezTo>
                  <a:cubicBezTo>
                    <a:pt x="39438" y="10945"/>
                    <a:pt x="35101" y="1644"/>
                    <a:pt x="34567" y="1373"/>
                  </a:cubicBezTo>
                  <a:cubicBezTo>
                    <a:pt x="34264" y="1220"/>
                    <a:pt x="31268" y="0"/>
                    <a:pt x="26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g120f3d9c4b6_0_2821"/>
            <p:cNvSpPr/>
            <p:nvPr/>
          </p:nvSpPr>
          <p:spPr>
            <a:xfrm>
              <a:off x="4351375" y="2864600"/>
              <a:ext cx="901350" cy="322875"/>
            </a:xfrm>
            <a:custGeom>
              <a:avLst/>
              <a:gdLst/>
              <a:ahLst/>
              <a:cxnLst/>
              <a:rect l="l" t="t" r="r" b="b"/>
              <a:pathLst>
                <a:path w="36054" h="12915" extrusionOk="0">
                  <a:moveTo>
                    <a:pt x="27757" y="0"/>
                  </a:moveTo>
                  <a:cubicBezTo>
                    <a:pt x="24133" y="0"/>
                    <a:pt x="20484" y="479"/>
                    <a:pt x="16923" y="1177"/>
                  </a:cubicBezTo>
                  <a:cubicBezTo>
                    <a:pt x="13926" y="1764"/>
                    <a:pt x="10938" y="2509"/>
                    <a:pt x="8160" y="3776"/>
                  </a:cubicBezTo>
                  <a:cubicBezTo>
                    <a:pt x="6108" y="4708"/>
                    <a:pt x="0" y="7535"/>
                    <a:pt x="281" y="10434"/>
                  </a:cubicBezTo>
                  <a:cubicBezTo>
                    <a:pt x="480" y="12489"/>
                    <a:pt x="4840" y="12915"/>
                    <a:pt x="8516" y="12915"/>
                  </a:cubicBezTo>
                  <a:cubicBezTo>
                    <a:pt x="10444" y="12915"/>
                    <a:pt x="12183" y="12798"/>
                    <a:pt x="13037" y="12737"/>
                  </a:cubicBezTo>
                  <a:cubicBezTo>
                    <a:pt x="19490" y="12282"/>
                    <a:pt x="26024" y="10846"/>
                    <a:pt x="31476" y="7365"/>
                  </a:cubicBezTo>
                  <a:cubicBezTo>
                    <a:pt x="33772" y="5898"/>
                    <a:pt x="36054" y="3591"/>
                    <a:pt x="35699" y="888"/>
                  </a:cubicBezTo>
                  <a:cubicBezTo>
                    <a:pt x="33094" y="261"/>
                    <a:pt x="30432" y="0"/>
                    <a:pt x="27757" y="0"/>
                  </a:cubicBezTo>
                  <a:close/>
                </a:path>
              </a:pathLst>
            </a:custGeom>
            <a:solidFill>
              <a:srgbClr val="F5BA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g120f3d9c4b6_0_2821"/>
            <p:cNvSpPr/>
            <p:nvPr/>
          </p:nvSpPr>
          <p:spPr>
            <a:xfrm>
              <a:off x="4371350" y="2871775"/>
              <a:ext cx="861225" cy="308475"/>
            </a:xfrm>
            <a:custGeom>
              <a:avLst/>
              <a:gdLst/>
              <a:ahLst/>
              <a:cxnLst/>
              <a:rect l="l" t="t" r="r" b="b"/>
              <a:pathLst>
                <a:path w="34449" h="12339" extrusionOk="0">
                  <a:moveTo>
                    <a:pt x="26522" y="0"/>
                  </a:moveTo>
                  <a:cubicBezTo>
                    <a:pt x="23059" y="0"/>
                    <a:pt x="19573" y="458"/>
                    <a:pt x="16170" y="1124"/>
                  </a:cubicBezTo>
                  <a:cubicBezTo>
                    <a:pt x="13306" y="1685"/>
                    <a:pt x="10452" y="2397"/>
                    <a:pt x="7797" y="3607"/>
                  </a:cubicBezTo>
                  <a:cubicBezTo>
                    <a:pt x="5837" y="4498"/>
                    <a:pt x="1" y="7200"/>
                    <a:pt x="269" y="9969"/>
                  </a:cubicBezTo>
                  <a:cubicBezTo>
                    <a:pt x="460" y="11932"/>
                    <a:pt x="4627" y="12339"/>
                    <a:pt x="8140" y="12339"/>
                  </a:cubicBezTo>
                  <a:cubicBezTo>
                    <a:pt x="9980" y="12339"/>
                    <a:pt x="11642" y="12227"/>
                    <a:pt x="12457" y="12169"/>
                  </a:cubicBezTo>
                  <a:cubicBezTo>
                    <a:pt x="18623" y="11734"/>
                    <a:pt x="24865" y="10362"/>
                    <a:pt x="30075" y="7036"/>
                  </a:cubicBezTo>
                  <a:cubicBezTo>
                    <a:pt x="32269" y="5635"/>
                    <a:pt x="34449" y="3430"/>
                    <a:pt x="34109" y="849"/>
                  </a:cubicBezTo>
                  <a:cubicBezTo>
                    <a:pt x="31621" y="250"/>
                    <a:pt x="29077" y="0"/>
                    <a:pt x="265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g120f3d9c4b6_0_2821"/>
            <p:cNvSpPr/>
            <p:nvPr/>
          </p:nvSpPr>
          <p:spPr>
            <a:xfrm>
              <a:off x="4383425" y="2602075"/>
              <a:ext cx="130475" cy="400700"/>
            </a:xfrm>
            <a:custGeom>
              <a:avLst/>
              <a:gdLst/>
              <a:ahLst/>
              <a:cxnLst/>
              <a:rect l="l" t="t" r="r" b="b"/>
              <a:pathLst>
                <a:path w="5219" h="16028" extrusionOk="0">
                  <a:moveTo>
                    <a:pt x="1639" y="0"/>
                  </a:moveTo>
                  <a:lnTo>
                    <a:pt x="1" y="375"/>
                  </a:lnTo>
                  <a:lnTo>
                    <a:pt x="3580" y="16027"/>
                  </a:lnTo>
                  <a:lnTo>
                    <a:pt x="5218" y="15652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g120f3d9c4b6_0_2821"/>
            <p:cNvSpPr/>
            <p:nvPr/>
          </p:nvSpPr>
          <p:spPr>
            <a:xfrm>
              <a:off x="4560800" y="2530425"/>
              <a:ext cx="138825" cy="396775"/>
            </a:xfrm>
            <a:custGeom>
              <a:avLst/>
              <a:gdLst/>
              <a:ahLst/>
              <a:cxnLst/>
              <a:rect l="l" t="t" r="r" b="b"/>
              <a:pathLst>
                <a:path w="5553" h="15871" extrusionOk="0">
                  <a:moveTo>
                    <a:pt x="1630" y="1"/>
                  </a:moveTo>
                  <a:lnTo>
                    <a:pt x="1" y="415"/>
                  </a:lnTo>
                  <a:lnTo>
                    <a:pt x="3924" y="15871"/>
                  </a:lnTo>
                  <a:lnTo>
                    <a:pt x="5552" y="15457"/>
                  </a:lnTo>
                  <a:lnTo>
                    <a:pt x="16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g120f3d9c4b6_0_2821"/>
            <p:cNvSpPr/>
            <p:nvPr/>
          </p:nvSpPr>
          <p:spPr>
            <a:xfrm>
              <a:off x="4749625" y="2488250"/>
              <a:ext cx="146150" cy="400400"/>
            </a:xfrm>
            <a:custGeom>
              <a:avLst/>
              <a:gdLst/>
              <a:ahLst/>
              <a:cxnLst/>
              <a:rect l="l" t="t" r="r" b="b"/>
              <a:pathLst>
                <a:path w="5846" h="16016" extrusionOk="0">
                  <a:moveTo>
                    <a:pt x="1622" y="0"/>
                  </a:moveTo>
                  <a:lnTo>
                    <a:pt x="1" y="441"/>
                  </a:lnTo>
                  <a:lnTo>
                    <a:pt x="4223" y="16015"/>
                  </a:lnTo>
                  <a:lnTo>
                    <a:pt x="5845" y="15575"/>
                  </a:lnTo>
                  <a:lnTo>
                    <a:pt x="16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g120f3d9c4b6_0_2821"/>
            <p:cNvSpPr/>
            <p:nvPr/>
          </p:nvSpPr>
          <p:spPr>
            <a:xfrm>
              <a:off x="4945125" y="2486500"/>
              <a:ext cx="155225" cy="392100"/>
            </a:xfrm>
            <a:custGeom>
              <a:avLst/>
              <a:gdLst/>
              <a:ahLst/>
              <a:cxnLst/>
              <a:rect l="l" t="t" r="r" b="b"/>
              <a:pathLst>
                <a:path w="6209" h="15684" extrusionOk="0">
                  <a:moveTo>
                    <a:pt x="1608" y="1"/>
                  </a:moveTo>
                  <a:lnTo>
                    <a:pt x="0" y="487"/>
                  </a:lnTo>
                  <a:lnTo>
                    <a:pt x="4600" y="15684"/>
                  </a:lnTo>
                  <a:lnTo>
                    <a:pt x="6208" y="15197"/>
                  </a:lnTo>
                  <a:lnTo>
                    <a:pt x="16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g120f3d9c4b6_0_2821"/>
            <p:cNvSpPr/>
            <p:nvPr/>
          </p:nvSpPr>
          <p:spPr>
            <a:xfrm>
              <a:off x="2224250" y="1928625"/>
              <a:ext cx="622875" cy="2651600"/>
            </a:xfrm>
            <a:custGeom>
              <a:avLst/>
              <a:gdLst/>
              <a:ahLst/>
              <a:cxnLst/>
              <a:rect l="l" t="t" r="r" b="b"/>
              <a:pathLst>
                <a:path w="24915" h="106064" extrusionOk="0">
                  <a:moveTo>
                    <a:pt x="23301" y="1"/>
                  </a:moveTo>
                  <a:lnTo>
                    <a:pt x="46" y="80361"/>
                  </a:lnTo>
                  <a:lnTo>
                    <a:pt x="1" y="80518"/>
                  </a:lnTo>
                  <a:lnTo>
                    <a:pt x="2643" y="106063"/>
                  </a:lnTo>
                  <a:lnTo>
                    <a:pt x="4314" y="105891"/>
                  </a:lnTo>
                  <a:lnTo>
                    <a:pt x="1706" y="80671"/>
                  </a:lnTo>
                  <a:lnTo>
                    <a:pt x="24914" y="469"/>
                  </a:lnTo>
                  <a:lnTo>
                    <a:pt x="233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g120f3d9c4b6_0_2821"/>
            <p:cNvSpPr/>
            <p:nvPr/>
          </p:nvSpPr>
          <p:spPr>
            <a:xfrm>
              <a:off x="1953750" y="4194575"/>
              <a:ext cx="328500" cy="92325"/>
            </a:xfrm>
            <a:custGeom>
              <a:avLst/>
              <a:gdLst/>
              <a:ahLst/>
              <a:cxnLst/>
              <a:rect l="l" t="t" r="r" b="b"/>
              <a:pathLst>
                <a:path w="13140" h="3693" extrusionOk="0">
                  <a:moveTo>
                    <a:pt x="262" y="1"/>
                  </a:moveTo>
                  <a:lnTo>
                    <a:pt x="0" y="1660"/>
                  </a:lnTo>
                  <a:lnTo>
                    <a:pt x="12878" y="3692"/>
                  </a:lnTo>
                  <a:lnTo>
                    <a:pt x="13140" y="2033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g120f3d9c4b6_0_2821"/>
            <p:cNvSpPr/>
            <p:nvPr/>
          </p:nvSpPr>
          <p:spPr>
            <a:xfrm>
              <a:off x="1686825" y="3881575"/>
              <a:ext cx="593800" cy="590500"/>
            </a:xfrm>
            <a:custGeom>
              <a:avLst/>
              <a:gdLst/>
              <a:ahLst/>
              <a:cxnLst/>
              <a:rect l="l" t="t" r="r" b="b"/>
              <a:pathLst>
                <a:path w="23752" h="23620" extrusionOk="0">
                  <a:moveTo>
                    <a:pt x="23752" y="1"/>
                  </a:moveTo>
                  <a:lnTo>
                    <a:pt x="0" y="22397"/>
                  </a:lnTo>
                  <a:lnTo>
                    <a:pt x="1153" y="23619"/>
                  </a:lnTo>
                  <a:lnTo>
                    <a:pt x="20948" y="4953"/>
                  </a:lnTo>
                  <a:lnTo>
                    <a:pt x="20948" y="4953"/>
                  </a:lnTo>
                  <a:lnTo>
                    <a:pt x="18792" y="14812"/>
                  </a:lnTo>
                  <a:lnTo>
                    <a:pt x="20433" y="15171"/>
                  </a:lnTo>
                  <a:lnTo>
                    <a:pt x="237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g120f3d9c4b6_0_2821"/>
            <p:cNvSpPr/>
            <p:nvPr/>
          </p:nvSpPr>
          <p:spPr>
            <a:xfrm>
              <a:off x="2777825" y="1821375"/>
              <a:ext cx="148375" cy="131275"/>
            </a:xfrm>
            <a:custGeom>
              <a:avLst/>
              <a:gdLst/>
              <a:ahLst/>
              <a:cxnLst/>
              <a:rect l="l" t="t" r="r" b="b"/>
              <a:pathLst>
                <a:path w="5935" h="5251" extrusionOk="0">
                  <a:moveTo>
                    <a:pt x="3598" y="0"/>
                  </a:moveTo>
                  <a:cubicBezTo>
                    <a:pt x="1870" y="0"/>
                    <a:pt x="0" y="2813"/>
                    <a:pt x="1819" y="4604"/>
                  </a:cubicBezTo>
                  <a:cubicBezTo>
                    <a:pt x="2282" y="5059"/>
                    <a:pt x="2731" y="5250"/>
                    <a:pt x="3146" y="5250"/>
                  </a:cubicBezTo>
                  <a:cubicBezTo>
                    <a:pt x="4836" y="5250"/>
                    <a:pt x="5935" y="2070"/>
                    <a:pt x="4894" y="697"/>
                  </a:cubicBezTo>
                  <a:cubicBezTo>
                    <a:pt x="4524" y="207"/>
                    <a:pt x="4066" y="0"/>
                    <a:pt x="35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g120f3d9c4b6_0_2821"/>
            <p:cNvSpPr/>
            <p:nvPr/>
          </p:nvSpPr>
          <p:spPr>
            <a:xfrm>
              <a:off x="2223925" y="1828575"/>
              <a:ext cx="1203725" cy="358425"/>
            </a:xfrm>
            <a:custGeom>
              <a:avLst/>
              <a:gdLst/>
              <a:ahLst/>
              <a:cxnLst/>
              <a:rect l="l" t="t" r="r" b="b"/>
              <a:pathLst>
                <a:path w="48149" h="14337" extrusionOk="0">
                  <a:moveTo>
                    <a:pt x="2497" y="0"/>
                  </a:moveTo>
                  <a:cubicBezTo>
                    <a:pt x="1256" y="0"/>
                    <a:pt x="365" y="68"/>
                    <a:pt x="1" y="229"/>
                  </a:cubicBezTo>
                  <a:cubicBezTo>
                    <a:pt x="694" y="2090"/>
                    <a:pt x="43662" y="14337"/>
                    <a:pt x="47909" y="14337"/>
                  </a:cubicBezTo>
                  <a:cubicBezTo>
                    <a:pt x="48012" y="14337"/>
                    <a:pt x="48092" y="14330"/>
                    <a:pt x="48149" y="14315"/>
                  </a:cubicBezTo>
                  <a:cubicBezTo>
                    <a:pt x="42305" y="10802"/>
                    <a:pt x="27249" y="2602"/>
                    <a:pt x="25565" y="2146"/>
                  </a:cubicBezTo>
                  <a:cubicBezTo>
                    <a:pt x="24136" y="1760"/>
                    <a:pt x="8799" y="0"/>
                    <a:pt x="2497" y="0"/>
                  </a:cubicBezTo>
                  <a:close/>
                </a:path>
              </a:pathLst>
            </a:custGeom>
            <a:solidFill>
              <a:srgbClr val="F5BA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g120f3d9c4b6_0_2821"/>
            <p:cNvSpPr/>
            <p:nvPr/>
          </p:nvSpPr>
          <p:spPr>
            <a:xfrm>
              <a:off x="5266725" y="2152175"/>
              <a:ext cx="258200" cy="2701125"/>
            </a:xfrm>
            <a:custGeom>
              <a:avLst/>
              <a:gdLst/>
              <a:ahLst/>
              <a:cxnLst/>
              <a:rect l="l" t="t" r="r" b="b"/>
              <a:pathLst>
                <a:path w="10328" h="108045" extrusionOk="0">
                  <a:moveTo>
                    <a:pt x="1671" y="1"/>
                  </a:moveTo>
                  <a:lnTo>
                    <a:pt x="0" y="174"/>
                  </a:lnTo>
                  <a:lnTo>
                    <a:pt x="8623" y="83221"/>
                  </a:lnTo>
                  <a:lnTo>
                    <a:pt x="1585" y="107579"/>
                  </a:lnTo>
                  <a:lnTo>
                    <a:pt x="3198" y="108045"/>
                  </a:lnTo>
                  <a:lnTo>
                    <a:pt x="10282" y="83530"/>
                  </a:lnTo>
                  <a:lnTo>
                    <a:pt x="10328" y="83372"/>
                  </a:lnTo>
                  <a:lnTo>
                    <a:pt x="16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g120f3d9c4b6_0_2821"/>
            <p:cNvSpPr/>
            <p:nvPr/>
          </p:nvSpPr>
          <p:spPr>
            <a:xfrm>
              <a:off x="5413050" y="4525525"/>
              <a:ext cx="326775" cy="49050"/>
            </a:xfrm>
            <a:custGeom>
              <a:avLst/>
              <a:gdLst/>
              <a:ahLst/>
              <a:cxnLst/>
              <a:rect l="l" t="t" r="r" b="b"/>
              <a:pathLst>
                <a:path w="13071" h="1962" extrusionOk="0">
                  <a:moveTo>
                    <a:pt x="37" y="1"/>
                  </a:moveTo>
                  <a:lnTo>
                    <a:pt x="1" y="1680"/>
                  </a:lnTo>
                  <a:lnTo>
                    <a:pt x="13035" y="1962"/>
                  </a:lnTo>
                  <a:lnTo>
                    <a:pt x="13070" y="283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g120f3d9c4b6_0_2821"/>
            <p:cNvSpPr/>
            <p:nvPr/>
          </p:nvSpPr>
          <p:spPr>
            <a:xfrm>
              <a:off x="5480075" y="4167450"/>
              <a:ext cx="485150" cy="681325"/>
            </a:xfrm>
            <a:custGeom>
              <a:avLst/>
              <a:gdLst/>
              <a:ahLst/>
              <a:cxnLst/>
              <a:rect l="l" t="t" r="r" b="b"/>
              <a:pathLst>
                <a:path w="19406" h="27253" extrusionOk="0">
                  <a:moveTo>
                    <a:pt x="0" y="0"/>
                  </a:moveTo>
                  <a:lnTo>
                    <a:pt x="576" y="15519"/>
                  </a:lnTo>
                  <a:lnTo>
                    <a:pt x="2256" y="15457"/>
                  </a:lnTo>
                  <a:lnTo>
                    <a:pt x="1881" y="5371"/>
                  </a:lnTo>
                  <a:lnTo>
                    <a:pt x="18054" y="27252"/>
                  </a:lnTo>
                  <a:lnTo>
                    <a:pt x="19405" y="26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g120f3d9c4b6_0_2821"/>
            <p:cNvSpPr/>
            <p:nvPr/>
          </p:nvSpPr>
          <p:spPr>
            <a:xfrm>
              <a:off x="5199300" y="2035200"/>
              <a:ext cx="147050" cy="132325"/>
            </a:xfrm>
            <a:custGeom>
              <a:avLst/>
              <a:gdLst/>
              <a:ahLst/>
              <a:cxnLst/>
              <a:rect l="l" t="t" r="r" b="b"/>
              <a:pathLst>
                <a:path w="5882" h="5293" extrusionOk="0">
                  <a:moveTo>
                    <a:pt x="2457" y="0"/>
                  </a:moveTo>
                  <a:cubicBezTo>
                    <a:pt x="2079" y="0"/>
                    <a:pt x="1692" y="145"/>
                    <a:pt x="1327" y="481"/>
                  </a:cubicBezTo>
                  <a:cubicBezTo>
                    <a:pt x="1" y="1703"/>
                    <a:pt x="631" y="5293"/>
                    <a:pt x="2486" y="5293"/>
                  </a:cubicBezTo>
                  <a:cubicBezTo>
                    <a:pt x="2836" y="5293"/>
                    <a:pt x="3230" y="5165"/>
                    <a:pt x="3662" y="4870"/>
                  </a:cubicBezTo>
                  <a:cubicBezTo>
                    <a:pt x="5881" y="3355"/>
                    <a:pt x="4277" y="0"/>
                    <a:pt x="2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g120f3d9c4b6_0_2821"/>
            <p:cNvSpPr/>
            <p:nvPr/>
          </p:nvSpPr>
          <p:spPr>
            <a:xfrm>
              <a:off x="4651750" y="2096225"/>
              <a:ext cx="1247100" cy="203350"/>
            </a:xfrm>
            <a:custGeom>
              <a:avLst/>
              <a:gdLst/>
              <a:ahLst/>
              <a:cxnLst/>
              <a:rect l="l" t="t" r="r" b="b"/>
              <a:pathLst>
                <a:path w="49884" h="8134" extrusionOk="0">
                  <a:moveTo>
                    <a:pt x="24779" y="1"/>
                  </a:moveTo>
                  <a:cubicBezTo>
                    <a:pt x="24603" y="1"/>
                    <a:pt x="24470" y="4"/>
                    <a:pt x="24384" y="12"/>
                  </a:cubicBezTo>
                  <a:cubicBezTo>
                    <a:pt x="22645" y="162"/>
                    <a:pt x="6374" y="5562"/>
                    <a:pt x="0" y="7984"/>
                  </a:cubicBezTo>
                  <a:cubicBezTo>
                    <a:pt x="220" y="8086"/>
                    <a:pt x="876" y="8133"/>
                    <a:pt x="1880" y="8133"/>
                  </a:cubicBezTo>
                  <a:cubicBezTo>
                    <a:pt x="11013" y="8133"/>
                    <a:pt x="48950" y="4234"/>
                    <a:pt x="49883" y="2658"/>
                  </a:cubicBezTo>
                  <a:cubicBezTo>
                    <a:pt x="47972" y="1370"/>
                    <a:pt x="28220" y="1"/>
                    <a:pt x="247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g120f3d9c4b6_0_2821"/>
            <p:cNvSpPr/>
            <p:nvPr/>
          </p:nvSpPr>
          <p:spPr>
            <a:xfrm>
              <a:off x="4367125" y="3213225"/>
              <a:ext cx="1002400" cy="581250"/>
            </a:xfrm>
            <a:custGeom>
              <a:avLst/>
              <a:gdLst/>
              <a:ahLst/>
              <a:cxnLst/>
              <a:rect l="l" t="t" r="r" b="b"/>
              <a:pathLst>
                <a:path w="40096" h="23250" extrusionOk="0">
                  <a:moveTo>
                    <a:pt x="34230" y="0"/>
                  </a:moveTo>
                  <a:cubicBezTo>
                    <a:pt x="25840" y="0"/>
                    <a:pt x="2033" y="5392"/>
                    <a:pt x="616" y="9317"/>
                  </a:cubicBezTo>
                  <a:cubicBezTo>
                    <a:pt x="0" y="11024"/>
                    <a:pt x="3450" y="21031"/>
                    <a:pt x="5543" y="23067"/>
                  </a:cubicBezTo>
                  <a:cubicBezTo>
                    <a:pt x="5672" y="23192"/>
                    <a:pt x="6002" y="23249"/>
                    <a:pt x="6500" y="23249"/>
                  </a:cubicBezTo>
                  <a:cubicBezTo>
                    <a:pt x="11765" y="23249"/>
                    <a:pt x="35741" y="16797"/>
                    <a:pt x="37622" y="15577"/>
                  </a:cubicBezTo>
                  <a:cubicBezTo>
                    <a:pt x="40096" y="13971"/>
                    <a:pt x="36098" y="1526"/>
                    <a:pt x="35615" y="65"/>
                  </a:cubicBezTo>
                  <a:cubicBezTo>
                    <a:pt x="35220" y="21"/>
                    <a:pt x="34755" y="0"/>
                    <a:pt x="34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g120f3d9c4b6_0_2821"/>
            <p:cNvSpPr/>
            <p:nvPr/>
          </p:nvSpPr>
          <p:spPr>
            <a:xfrm>
              <a:off x="4379600" y="3299650"/>
              <a:ext cx="235375" cy="580625"/>
            </a:xfrm>
            <a:custGeom>
              <a:avLst/>
              <a:gdLst/>
              <a:ahLst/>
              <a:cxnLst/>
              <a:rect l="l" t="t" r="r" b="b"/>
              <a:pathLst>
                <a:path w="9415" h="23225" extrusionOk="0">
                  <a:moveTo>
                    <a:pt x="1588" y="1"/>
                  </a:moveTo>
                  <a:lnTo>
                    <a:pt x="0" y="549"/>
                  </a:lnTo>
                  <a:lnTo>
                    <a:pt x="7826" y="23225"/>
                  </a:lnTo>
                  <a:lnTo>
                    <a:pt x="9414" y="22677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3F3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g120f3d9c4b6_0_2821"/>
            <p:cNvSpPr/>
            <p:nvPr/>
          </p:nvSpPr>
          <p:spPr>
            <a:xfrm>
              <a:off x="2313725" y="3037450"/>
              <a:ext cx="966025" cy="968025"/>
            </a:xfrm>
            <a:custGeom>
              <a:avLst/>
              <a:gdLst/>
              <a:ahLst/>
              <a:cxnLst/>
              <a:rect l="l" t="t" r="r" b="b"/>
              <a:pathLst>
                <a:path w="38641" h="38721" extrusionOk="0">
                  <a:moveTo>
                    <a:pt x="16054" y="1"/>
                  </a:moveTo>
                  <a:cubicBezTo>
                    <a:pt x="14038" y="1"/>
                    <a:pt x="12381" y="505"/>
                    <a:pt x="11371" y="1693"/>
                  </a:cubicBezTo>
                  <a:cubicBezTo>
                    <a:pt x="9392" y="4020"/>
                    <a:pt x="1485" y="22770"/>
                    <a:pt x="603" y="27597"/>
                  </a:cubicBezTo>
                  <a:cubicBezTo>
                    <a:pt x="0" y="30898"/>
                    <a:pt x="20570" y="38720"/>
                    <a:pt x="24275" y="38720"/>
                  </a:cubicBezTo>
                  <a:cubicBezTo>
                    <a:pt x="24424" y="38720"/>
                    <a:pt x="24546" y="38707"/>
                    <a:pt x="24638" y="38681"/>
                  </a:cubicBezTo>
                  <a:cubicBezTo>
                    <a:pt x="27490" y="37865"/>
                    <a:pt x="37476" y="14755"/>
                    <a:pt x="38640" y="12033"/>
                  </a:cubicBezTo>
                  <a:cubicBezTo>
                    <a:pt x="36439" y="7229"/>
                    <a:pt x="23682" y="1"/>
                    <a:pt x="160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g120f3d9c4b6_0_2821"/>
            <p:cNvSpPr/>
            <p:nvPr/>
          </p:nvSpPr>
          <p:spPr>
            <a:xfrm>
              <a:off x="2359052" y="3037450"/>
              <a:ext cx="360242" cy="766677"/>
            </a:xfrm>
            <a:custGeom>
              <a:avLst/>
              <a:gdLst/>
              <a:ahLst/>
              <a:cxnLst/>
              <a:rect l="l" t="t" r="r" b="b"/>
              <a:pathLst>
                <a:path w="17284" h="38770" extrusionOk="0">
                  <a:moveTo>
                    <a:pt x="15731" y="1"/>
                  </a:moveTo>
                  <a:lnTo>
                    <a:pt x="0" y="38128"/>
                  </a:lnTo>
                  <a:lnTo>
                    <a:pt x="1553" y="38769"/>
                  </a:lnTo>
                  <a:lnTo>
                    <a:pt x="17283" y="642"/>
                  </a:lnTo>
                  <a:lnTo>
                    <a:pt x="157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g120f3d9c4b6_0_2821"/>
            <p:cNvSpPr/>
            <p:nvPr/>
          </p:nvSpPr>
          <p:spPr>
            <a:xfrm>
              <a:off x="2506949" y="3082775"/>
              <a:ext cx="426612" cy="794335"/>
            </a:xfrm>
            <a:custGeom>
              <a:avLst/>
              <a:gdLst/>
              <a:ahLst/>
              <a:cxnLst/>
              <a:rect l="l" t="t" r="r" b="b"/>
              <a:pathLst>
                <a:path w="19538" h="42529" extrusionOk="0">
                  <a:moveTo>
                    <a:pt x="17994" y="1"/>
                  </a:moveTo>
                  <a:lnTo>
                    <a:pt x="0" y="41865"/>
                  </a:lnTo>
                  <a:lnTo>
                    <a:pt x="1543" y="42528"/>
                  </a:lnTo>
                  <a:lnTo>
                    <a:pt x="19538" y="664"/>
                  </a:lnTo>
                  <a:lnTo>
                    <a:pt x="179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g120f3d9c4b6_0_2821"/>
            <p:cNvSpPr/>
            <p:nvPr/>
          </p:nvSpPr>
          <p:spPr>
            <a:xfrm>
              <a:off x="2688600" y="3155775"/>
              <a:ext cx="426634" cy="794375"/>
            </a:xfrm>
            <a:custGeom>
              <a:avLst/>
              <a:gdLst/>
              <a:ahLst/>
              <a:cxnLst/>
              <a:rect l="l" t="t" r="r" b="b"/>
              <a:pathLst>
                <a:path w="21097" h="40247" extrusionOk="0">
                  <a:moveTo>
                    <a:pt x="19592" y="1"/>
                  </a:moveTo>
                  <a:lnTo>
                    <a:pt x="1" y="39500"/>
                  </a:lnTo>
                  <a:lnTo>
                    <a:pt x="1506" y="40247"/>
                  </a:lnTo>
                  <a:lnTo>
                    <a:pt x="21097" y="747"/>
                  </a:lnTo>
                  <a:lnTo>
                    <a:pt x="195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g120f3d9c4b6_0_2821"/>
            <p:cNvSpPr/>
            <p:nvPr/>
          </p:nvSpPr>
          <p:spPr>
            <a:xfrm>
              <a:off x="2795700" y="3214750"/>
              <a:ext cx="529325" cy="951575"/>
            </a:xfrm>
            <a:custGeom>
              <a:avLst/>
              <a:gdLst/>
              <a:ahLst/>
              <a:cxnLst/>
              <a:rect l="l" t="t" r="r" b="b"/>
              <a:pathLst>
                <a:path w="21173" h="38063" extrusionOk="0">
                  <a:moveTo>
                    <a:pt x="19688" y="1"/>
                  </a:moveTo>
                  <a:lnTo>
                    <a:pt x="0" y="37279"/>
                  </a:lnTo>
                  <a:lnTo>
                    <a:pt x="1486" y="38063"/>
                  </a:lnTo>
                  <a:lnTo>
                    <a:pt x="21173" y="786"/>
                  </a:lnTo>
                  <a:lnTo>
                    <a:pt x="196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g120f3d9c4b6_0_2821"/>
            <p:cNvSpPr/>
            <p:nvPr/>
          </p:nvSpPr>
          <p:spPr>
            <a:xfrm>
              <a:off x="2874500" y="2901900"/>
              <a:ext cx="1979925" cy="1861800"/>
            </a:xfrm>
            <a:custGeom>
              <a:avLst/>
              <a:gdLst/>
              <a:ahLst/>
              <a:cxnLst/>
              <a:rect l="l" t="t" r="r" b="b"/>
              <a:pathLst>
                <a:path w="79197" h="74472" extrusionOk="0">
                  <a:moveTo>
                    <a:pt x="40762" y="1"/>
                  </a:moveTo>
                  <a:cubicBezTo>
                    <a:pt x="19007" y="1"/>
                    <a:pt x="1" y="21163"/>
                    <a:pt x="1181" y="43061"/>
                  </a:cubicBezTo>
                  <a:cubicBezTo>
                    <a:pt x="1785" y="54267"/>
                    <a:pt x="8278" y="65184"/>
                    <a:pt x="18257" y="70316"/>
                  </a:cubicBezTo>
                  <a:cubicBezTo>
                    <a:pt x="24676" y="73616"/>
                    <a:pt x="32057" y="74472"/>
                    <a:pt x="39294" y="74472"/>
                  </a:cubicBezTo>
                  <a:cubicBezTo>
                    <a:pt x="39725" y="74472"/>
                    <a:pt x="40154" y="74469"/>
                    <a:pt x="40583" y="74463"/>
                  </a:cubicBezTo>
                  <a:cubicBezTo>
                    <a:pt x="47296" y="74374"/>
                    <a:pt x="54199" y="73617"/>
                    <a:pt x="60118" y="70449"/>
                  </a:cubicBezTo>
                  <a:cubicBezTo>
                    <a:pt x="65509" y="67561"/>
                    <a:pt x="69755" y="62806"/>
                    <a:pt x="72689" y="57441"/>
                  </a:cubicBezTo>
                  <a:cubicBezTo>
                    <a:pt x="78501" y="46811"/>
                    <a:pt x="79197" y="33469"/>
                    <a:pt x="74285" y="22395"/>
                  </a:cubicBezTo>
                  <a:cubicBezTo>
                    <a:pt x="69372" y="11323"/>
                    <a:pt x="58886" y="2833"/>
                    <a:pt x="46982" y="584"/>
                  </a:cubicBezTo>
                  <a:cubicBezTo>
                    <a:pt x="44894" y="190"/>
                    <a:pt x="42816" y="1"/>
                    <a:pt x="40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g120f3d9c4b6_0_2821"/>
            <p:cNvSpPr/>
            <p:nvPr/>
          </p:nvSpPr>
          <p:spPr>
            <a:xfrm>
              <a:off x="2949325" y="2972425"/>
              <a:ext cx="1830150" cy="1720925"/>
            </a:xfrm>
            <a:custGeom>
              <a:avLst/>
              <a:gdLst/>
              <a:ahLst/>
              <a:cxnLst/>
              <a:rect l="l" t="t" r="r" b="b"/>
              <a:pathLst>
                <a:path w="73206" h="68837" extrusionOk="0">
                  <a:moveTo>
                    <a:pt x="37677" y="1"/>
                  </a:moveTo>
                  <a:cubicBezTo>
                    <a:pt x="17568" y="1"/>
                    <a:pt x="1" y="19561"/>
                    <a:pt x="1092" y="39802"/>
                  </a:cubicBezTo>
                  <a:cubicBezTo>
                    <a:pt x="1651" y="50161"/>
                    <a:pt x="7652" y="60251"/>
                    <a:pt x="16877" y="64996"/>
                  </a:cubicBezTo>
                  <a:cubicBezTo>
                    <a:pt x="22810" y="68047"/>
                    <a:pt x="29631" y="68837"/>
                    <a:pt x="36321" y="68837"/>
                  </a:cubicBezTo>
                  <a:cubicBezTo>
                    <a:pt x="36719" y="68837"/>
                    <a:pt x="37116" y="68834"/>
                    <a:pt x="37513" y="68829"/>
                  </a:cubicBezTo>
                  <a:cubicBezTo>
                    <a:pt x="43718" y="68747"/>
                    <a:pt x="50099" y="68047"/>
                    <a:pt x="55570" y="65118"/>
                  </a:cubicBezTo>
                  <a:cubicBezTo>
                    <a:pt x="60553" y="62450"/>
                    <a:pt x="64479" y="58054"/>
                    <a:pt x="67190" y="53095"/>
                  </a:cubicBezTo>
                  <a:cubicBezTo>
                    <a:pt x="72563" y="43269"/>
                    <a:pt x="73206" y="30937"/>
                    <a:pt x="68665" y="20701"/>
                  </a:cubicBezTo>
                  <a:cubicBezTo>
                    <a:pt x="64124" y="10466"/>
                    <a:pt x="54430" y="2618"/>
                    <a:pt x="43427" y="540"/>
                  </a:cubicBezTo>
                  <a:cubicBezTo>
                    <a:pt x="41497" y="175"/>
                    <a:pt x="39575" y="1"/>
                    <a:pt x="376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6" name="Google Shape;906;g120f3d9c4b6_0_2821"/>
          <p:cNvSpPr/>
          <p:nvPr/>
        </p:nvSpPr>
        <p:spPr>
          <a:xfrm rot="1799974" flipH="1">
            <a:off x="4745257" y="3962173"/>
            <a:ext cx="3564203" cy="2581521"/>
          </a:xfrm>
          <a:custGeom>
            <a:avLst/>
            <a:gdLst/>
            <a:ahLst/>
            <a:cxnLst/>
            <a:rect l="l" t="t" r="r" b="b"/>
            <a:pathLst>
              <a:path w="20752" h="15030" extrusionOk="0">
                <a:moveTo>
                  <a:pt x="2732" y="0"/>
                </a:moveTo>
                <a:cubicBezTo>
                  <a:pt x="2694" y="0"/>
                  <a:pt x="2656" y="1"/>
                  <a:pt x="2618" y="2"/>
                </a:cubicBezTo>
                <a:cubicBezTo>
                  <a:pt x="1672" y="31"/>
                  <a:pt x="759" y="396"/>
                  <a:pt x="0" y="937"/>
                </a:cubicBezTo>
                <a:lnTo>
                  <a:pt x="0" y="15030"/>
                </a:lnTo>
                <a:lnTo>
                  <a:pt x="19944" y="15030"/>
                </a:lnTo>
                <a:cubicBezTo>
                  <a:pt x="20752" y="13518"/>
                  <a:pt x="20357" y="11508"/>
                  <a:pt x="19031" y="10378"/>
                </a:cubicBezTo>
                <a:cubicBezTo>
                  <a:pt x="18168" y="9643"/>
                  <a:pt x="16946" y="9218"/>
                  <a:pt x="16455" y="8220"/>
                </a:cubicBezTo>
                <a:cubicBezTo>
                  <a:pt x="16115" y="7528"/>
                  <a:pt x="16217" y="6718"/>
                  <a:pt x="16037" y="5972"/>
                </a:cubicBezTo>
                <a:cubicBezTo>
                  <a:pt x="15704" y="4590"/>
                  <a:pt x="14281" y="3526"/>
                  <a:pt x="12797" y="3526"/>
                </a:cubicBezTo>
                <a:cubicBezTo>
                  <a:pt x="12746" y="3526"/>
                  <a:pt x="12695" y="3528"/>
                  <a:pt x="12643" y="3530"/>
                </a:cubicBezTo>
                <a:cubicBezTo>
                  <a:pt x="11766" y="3574"/>
                  <a:pt x="10948" y="3947"/>
                  <a:pt x="10112" y="4206"/>
                </a:cubicBezTo>
                <a:cubicBezTo>
                  <a:pt x="9649" y="4350"/>
                  <a:pt x="9150" y="4458"/>
                  <a:pt x="8665" y="4458"/>
                </a:cubicBezTo>
                <a:cubicBezTo>
                  <a:pt x="8274" y="4458"/>
                  <a:pt x="7893" y="4388"/>
                  <a:pt x="7547" y="4211"/>
                </a:cubicBezTo>
                <a:cubicBezTo>
                  <a:pt x="6313" y="3579"/>
                  <a:pt x="6122" y="1955"/>
                  <a:pt x="5177" y="970"/>
                </a:cubicBezTo>
                <a:cubicBezTo>
                  <a:pt x="4564" y="331"/>
                  <a:pt x="3642" y="0"/>
                  <a:pt x="27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7" name="Google Shape;907;g120f3d9c4b6_0_2821" title="Mrs. Kraver’s 3rd graders “Green Cats Eat Ants”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120f3d9c4b6_0_2886"/>
          <p:cNvSpPr txBox="1">
            <a:spLocks noGrp="1"/>
          </p:cNvSpPr>
          <p:nvPr>
            <p:ph type="title"/>
          </p:nvPr>
        </p:nvSpPr>
        <p:spPr>
          <a:xfrm>
            <a:off x="2599800" y="557100"/>
            <a:ext cx="39444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Florida Music Educators Association Conference</a:t>
            </a:r>
            <a:endParaRPr/>
          </a:p>
        </p:txBody>
      </p:sp>
      <p:sp>
        <p:nvSpPr>
          <p:cNvPr id="913" name="Google Shape;913;g120f3d9c4b6_0_2886"/>
          <p:cNvSpPr txBox="1">
            <a:spLocks noGrp="1"/>
          </p:cNvSpPr>
          <p:nvPr>
            <p:ph type="title" idx="2"/>
          </p:nvPr>
        </p:nvSpPr>
        <p:spPr>
          <a:xfrm>
            <a:off x="80276" y="3078875"/>
            <a:ext cx="16005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Membership</a:t>
            </a:r>
            <a:endParaRPr sz="1800"/>
          </a:p>
        </p:txBody>
      </p:sp>
      <p:sp>
        <p:nvSpPr>
          <p:cNvPr id="914" name="Google Shape;914;g120f3d9c4b6_0_2886"/>
          <p:cNvSpPr txBox="1">
            <a:spLocks noGrp="1"/>
          </p:cNvSpPr>
          <p:nvPr>
            <p:ph type="subTitle" idx="1"/>
          </p:nvPr>
        </p:nvSpPr>
        <p:spPr>
          <a:xfrm>
            <a:off x="-575" y="3344293"/>
            <a:ext cx="17622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Membership paid for by PTO -- THANK YOU!!!</a:t>
            </a:r>
            <a:endParaRPr/>
          </a:p>
        </p:txBody>
      </p:sp>
      <p:sp>
        <p:nvSpPr>
          <p:cNvPr id="915" name="Google Shape;915;g120f3d9c4b6_0_2886"/>
          <p:cNvSpPr txBox="1">
            <a:spLocks noGrp="1"/>
          </p:cNvSpPr>
          <p:nvPr>
            <p:ph type="title" idx="3"/>
          </p:nvPr>
        </p:nvSpPr>
        <p:spPr>
          <a:xfrm>
            <a:off x="1925051" y="3078875"/>
            <a:ext cx="16005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Conference</a:t>
            </a:r>
            <a:endParaRPr/>
          </a:p>
        </p:txBody>
      </p:sp>
      <p:sp>
        <p:nvSpPr>
          <p:cNvPr id="916" name="Google Shape;916;g120f3d9c4b6_0_2886"/>
          <p:cNvSpPr txBox="1">
            <a:spLocks noGrp="1"/>
          </p:cNvSpPr>
          <p:nvPr>
            <p:ph type="subTitle" idx="4"/>
          </p:nvPr>
        </p:nvSpPr>
        <p:spPr>
          <a:xfrm>
            <a:off x="1844200" y="3344293"/>
            <a:ext cx="17622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 the Tampa Convention Center Jan. 12th-14th. </a:t>
            </a:r>
            <a:endParaRPr/>
          </a:p>
        </p:txBody>
      </p:sp>
      <p:sp>
        <p:nvSpPr>
          <p:cNvPr id="917" name="Google Shape;917;g120f3d9c4b6_0_2886"/>
          <p:cNvSpPr txBox="1">
            <a:spLocks noGrp="1"/>
          </p:cNvSpPr>
          <p:nvPr>
            <p:ph type="title" idx="5"/>
          </p:nvPr>
        </p:nvSpPr>
        <p:spPr>
          <a:xfrm>
            <a:off x="3737076" y="3078875"/>
            <a:ext cx="16005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All-State Chorus</a:t>
            </a:r>
            <a:endParaRPr/>
          </a:p>
        </p:txBody>
      </p:sp>
      <p:sp>
        <p:nvSpPr>
          <p:cNvPr id="918" name="Google Shape;918;g120f3d9c4b6_0_2886"/>
          <p:cNvSpPr txBox="1">
            <a:spLocks noGrp="1"/>
          </p:cNvSpPr>
          <p:nvPr>
            <p:ph type="subTitle" idx="6"/>
          </p:nvPr>
        </p:nvSpPr>
        <p:spPr>
          <a:xfrm>
            <a:off x="3606400" y="3414268"/>
            <a:ext cx="17622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Adelynn H. and Allison T. represented OES in the Elementary All-State Chorus!   </a:t>
            </a:r>
            <a:endParaRPr/>
          </a:p>
        </p:txBody>
      </p:sp>
      <p:grpSp>
        <p:nvGrpSpPr>
          <p:cNvPr id="919" name="Google Shape;919;g120f3d9c4b6_0_2886"/>
          <p:cNvGrpSpPr/>
          <p:nvPr/>
        </p:nvGrpSpPr>
        <p:grpSpPr>
          <a:xfrm>
            <a:off x="2365808" y="2594348"/>
            <a:ext cx="545648" cy="542945"/>
            <a:chOff x="4030300" y="3870775"/>
            <a:chExt cx="373450" cy="371600"/>
          </a:xfrm>
        </p:grpSpPr>
        <p:sp>
          <p:nvSpPr>
            <p:cNvPr id="920" name="Google Shape;920;g120f3d9c4b6_0_2886"/>
            <p:cNvSpPr/>
            <p:nvPr/>
          </p:nvSpPr>
          <p:spPr>
            <a:xfrm>
              <a:off x="4031275" y="3992500"/>
              <a:ext cx="371550" cy="217850"/>
            </a:xfrm>
            <a:custGeom>
              <a:avLst/>
              <a:gdLst/>
              <a:ahLst/>
              <a:cxnLst/>
              <a:rect l="l" t="t" r="r" b="b"/>
              <a:pathLst>
                <a:path w="14862" h="8714" extrusionOk="0">
                  <a:moveTo>
                    <a:pt x="0" y="1"/>
                  </a:moveTo>
                  <a:lnTo>
                    <a:pt x="0" y="5664"/>
                  </a:lnTo>
                  <a:lnTo>
                    <a:pt x="2" y="5664"/>
                  </a:lnTo>
                  <a:cubicBezTo>
                    <a:pt x="70" y="7352"/>
                    <a:pt x="3368" y="8713"/>
                    <a:pt x="7430" y="8713"/>
                  </a:cubicBezTo>
                  <a:cubicBezTo>
                    <a:pt x="11493" y="8713"/>
                    <a:pt x="14793" y="7352"/>
                    <a:pt x="14859" y="5664"/>
                  </a:cubicBezTo>
                  <a:lnTo>
                    <a:pt x="14862" y="5664"/>
                  </a:lnTo>
                  <a:lnTo>
                    <a:pt x="14862" y="1"/>
                  </a:lnTo>
                  <a:lnTo>
                    <a:pt x="14859" y="1"/>
                  </a:lnTo>
                  <a:cubicBezTo>
                    <a:pt x="14793" y="1691"/>
                    <a:pt x="11494" y="3051"/>
                    <a:pt x="7430" y="3051"/>
                  </a:cubicBezTo>
                  <a:cubicBezTo>
                    <a:pt x="3368" y="3051"/>
                    <a:pt x="70" y="1691"/>
                    <a:pt x="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g120f3d9c4b6_0_2886"/>
            <p:cNvSpPr/>
            <p:nvPr/>
          </p:nvSpPr>
          <p:spPr>
            <a:xfrm>
              <a:off x="4158500" y="4062650"/>
              <a:ext cx="72225" cy="147725"/>
            </a:xfrm>
            <a:custGeom>
              <a:avLst/>
              <a:gdLst/>
              <a:ahLst/>
              <a:cxnLst/>
              <a:rect l="l" t="t" r="r" b="b"/>
              <a:pathLst>
                <a:path w="2889" h="5909" extrusionOk="0">
                  <a:moveTo>
                    <a:pt x="2597" y="0"/>
                  </a:moveTo>
                  <a:cubicBezTo>
                    <a:pt x="2499" y="0"/>
                    <a:pt x="2404" y="58"/>
                    <a:pt x="2363" y="155"/>
                  </a:cubicBezTo>
                  <a:lnTo>
                    <a:pt x="57" y="5550"/>
                  </a:lnTo>
                  <a:cubicBezTo>
                    <a:pt x="1" y="5680"/>
                    <a:pt x="61" y="5831"/>
                    <a:pt x="191" y="5887"/>
                  </a:cubicBezTo>
                  <a:cubicBezTo>
                    <a:pt x="223" y="5900"/>
                    <a:pt x="257" y="5907"/>
                    <a:pt x="292" y="5909"/>
                  </a:cubicBezTo>
                  <a:lnTo>
                    <a:pt x="292" y="5907"/>
                  </a:lnTo>
                  <a:cubicBezTo>
                    <a:pt x="395" y="5906"/>
                    <a:pt x="487" y="5845"/>
                    <a:pt x="527" y="5750"/>
                  </a:cubicBezTo>
                  <a:lnTo>
                    <a:pt x="2833" y="356"/>
                  </a:lnTo>
                  <a:cubicBezTo>
                    <a:pt x="2889" y="226"/>
                    <a:pt x="2828" y="76"/>
                    <a:pt x="2698" y="21"/>
                  </a:cubicBezTo>
                  <a:cubicBezTo>
                    <a:pt x="2665" y="7"/>
                    <a:pt x="2631" y="0"/>
                    <a:pt x="2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g120f3d9c4b6_0_2886"/>
            <p:cNvSpPr/>
            <p:nvPr/>
          </p:nvSpPr>
          <p:spPr>
            <a:xfrm>
              <a:off x="4216150" y="4062650"/>
              <a:ext cx="72250" cy="147725"/>
            </a:xfrm>
            <a:custGeom>
              <a:avLst/>
              <a:gdLst/>
              <a:ahLst/>
              <a:cxnLst/>
              <a:rect l="l" t="t" r="r" b="b"/>
              <a:pathLst>
                <a:path w="2890" h="5909" extrusionOk="0">
                  <a:moveTo>
                    <a:pt x="291" y="1"/>
                  </a:moveTo>
                  <a:cubicBezTo>
                    <a:pt x="258" y="1"/>
                    <a:pt x="224" y="7"/>
                    <a:pt x="191" y="21"/>
                  </a:cubicBezTo>
                  <a:cubicBezTo>
                    <a:pt x="61" y="78"/>
                    <a:pt x="1" y="227"/>
                    <a:pt x="57" y="358"/>
                  </a:cubicBezTo>
                  <a:lnTo>
                    <a:pt x="2363" y="5752"/>
                  </a:lnTo>
                  <a:cubicBezTo>
                    <a:pt x="2403" y="5846"/>
                    <a:pt x="2496" y="5907"/>
                    <a:pt x="2598" y="5909"/>
                  </a:cubicBezTo>
                  <a:cubicBezTo>
                    <a:pt x="2633" y="5907"/>
                    <a:pt x="2668" y="5900"/>
                    <a:pt x="2700" y="5887"/>
                  </a:cubicBezTo>
                  <a:cubicBezTo>
                    <a:pt x="2830" y="5831"/>
                    <a:pt x="2890" y="5680"/>
                    <a:pt x="2833" y="5550"/>
                  </a:cubicBezTo>
                  <a:lnTo>
                    <a:pt x="527" y="156"/>
                  </a:lnTo>
                  <a:cubicBezTo>
                    <a:pt x="485" y="59"/>
                    <a:pt x="391" y="1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g120f3d9c4b6_0_2886"/>
            <p:cNvSpPr/>
            <p:nvPr/>
          </p:nvSpPr>
          <p:spPr>
            <a:xfrm>
              <a:off x="4273850" y="4045475"/>
              <a:ext cx="71625" cy="164900"/>
            </a:xfrm>
            <a:custGeom>
              <a:avLst/>
              <a:gdLst/>
              <a:ahLst/>
              <a:cxnLst/>
              <a:rect l="l" t="t" r="r" b="b"/>
              <a:pathLst>
                <a:path w="2865" h="6596" extrusionOk="0">
                  <a:moveTo>
                    <a:pt x="2575" y="1"/>
                  </a:moveTo>
                  <a:cubicBezTo>
                    <a:pt x="2472" y="1"/>
                    <a:pt x="2374" y="64"/>
                    <a:pt x="2336" y="166"/>
                  </a:cubicBezTo>
                  <a:lnTo>
                    <a:pt x="51" y="6248"/>
                  </a:lnTo>
                  <a:cubicBezTo>
                    <a:pt x="0" y="6381"/>
                    <a:pt x="68" y="6528"/>
                    <a:pt x="200" y="6578"/>
                  </a:cubicBezTo>
                  <a:cubicBezTo>
                    <a:pt x="228" y="6588"/>
                    <a:pt x="259" y="6594"/>
                    <a:pt x="290" y="6596"/>
                  </a:cubicBezTo>
                  <a:cubicBezTo>
                    <a:pt x="397" y="6594"/>
                    <a:pt x="492" y="6528"/>
                    <a:pt x="530" y="6429"/>
                  </a:cubicBezTo>
                  <a:lnTo>
                    <a:pt x="2816" y="346"/>
                  </a:lnTo>
                  <a:cubicBezTo>
                    <a:pt x="2865" y="214"/>
                    <a:pt x="2797" y="66"/>
                    <a:pt x="2666" y="17"/>
                  </a:cubicBezTo>
                  <a:cubicBezTo>
                    <a:pt x="2636" y="6"/>
                    <a:pt x="2605" y="1"/>
                    <a:pt x="25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g120f3d9c4b6_0_2886"/>
            <p:cNvSpPr/>
            <p:nvPr/>
          </p:nvSpPr>
          <p:spPr>
            <a:xfrm>
              <a:off x="4330825" y="4045325"/>
              <a:ext cx="66500" cy="120175"/>
            </a:xfrm>
            <a:custGeom>
              <a:avLst/>
              <a:gdLst/>
              <a:ahLst/>
              <a:cxnLst/>
              <a:rect l="l" t="t" r="r" b="b"/>
              <a:pathLst>
                <a:path w="2660" h="4807" extrusionOk="0">
                  <a:moveTo>
                    <a:pt x="293" y="0"/>
                  </a:moveTo>
                  <a:cubicBezTo>
                    <a:pt x="256" y="0"/>
                    <a:pt x="218" y="8"/>
                    <a:pt x="182" y="26"/>
                  </a:cubicBezTo>
                  <a:cubicBezTo>
                    <a:pt x="53" y="88"/>
                    <a:pt x="0" y="245"/>
                    <a:pt x="65" y="373"/>
                  </a:cubicBezTo>
                  <a:lnTo>
                    <a:pt x="2136" y="4661"/>
                  </a:lnTo>
                  <a:cubicBezTo>
                    <a:pt x="2180" y="4750"/>
                    <a:pt x="2270" y="4806"/>
                    <a:pt x="2368" y="4806"/>
                  </a:cubicBezTo>
                  <a:cubicBezTo>
                    <a:pt x="2407" y="4806"/>
                    <a:pt x="2445" y="4798"/>
                    <a:pt x="2479" y="4780"/>
                  </a:cubicBezTo>
                  <a:cubicBezTo>
                    <a:pt x="2607" y="4719"/>
                    <a:pt x="2660" y="4566"/>
                    <a:pt x="2599" y="4438"/>
                  </a:cubicBezTo>
                  <a:lnTo>
                    <a:pt x="527" y="151"/>
                  </a:lnTo>
                  <a:cubicBezTo>
                    <a:pt x="484" y="56"/>
                    <a:pt x="391" y="0"/>
                    <a:pt x="2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g120f3d9c4b6_0_2886"/>
            <p:cNvSpPr/>
            <p:nvPr/>
          </p:nvSpPr>
          <p:spPr>
            <a:xfrm>
              <a:off x="4049550" y="4050050"/>
              <a:ext cx="72400" cy="128275"/>
            </a:xfrm>
            <a:custGeom>
              <a:avLst/>
              <a:gdLst/>
              <a:ahLst/>
              <a:cxnLst/>
              <a:rect l="l" t="t" r="r" b="b"/>
              <a:pathLst>
                <a:path w="2896" h="5131" extrusionOk="0">
                  <a:moveTo>
                    <a:pt x="2602" y="0"/>
                  </a:moveTo>
                  <a:cubicBezTo>
                    <a:pt x="2506" y="0"/>
                    <a:pt x="2414" y="54"/>
                    <a:pt x="2370" y="146"/>
                  </a:cubicBezTo>
                  <a:lnTo>
                    <a:pt x="64" y="4758"/>
                  </a:lnTo>
                  <a:cubicBezTo>
                    <a:pt x="1" y="4886"/>
                    <a:pt x="52" y="5039"/>
                    <a:pt x="180" y="5103"/>
                  </a:cubicBezTo>
                  <a:cubicBezTo>
                    <a:pt x="214" y="5120"/>
                    <a:pt x="253" y="5130"/>
                    <a:pt x="293" y="5130"/>
                  </a:cubicBezTo>
                  <a:cubicBezTo>
                    <a:pt x="390" y="5130"/>
                    <a:pt x="478" y="5075"/>
                    <a:pt x="522" y="4988"/>
                  </a:cubicBezTo>
                  <a:lnTo>
                    <a:pt x="2829" y="375"/>
                  </a:lnTo>
                  <a:cubicBezTo>
                    <a:pt x="2896" y="248"/>
                    <a:pt x="2845" y="91"/>
                    <a:pt x="2717" y="27"/>
                  </a:cubicBezTo>
                  <a:cubicBezTo>
                    <a:pt x="2680" y="9"/>
                    <a:pt x="2641" y="0"/>
                    <a:pt x="2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g120f3d9c4b6_0_2886"/>
            <p:cNvSpPr/>
            <p:nvPr/>
          </p:nvSpPr>
          <p:spPr>
            <a:xfrm>
              <a:off x="4107425" y="4050275"/>
              <a:ext cx="65575" cy="160100"/>
            </a:xfrm>
            <a:custGeom>
              <a:avLst/>
              <a:gdLst/>
              <a:ahLst/>
              <a:cxnLst/>
              <a:rect l="l" t="t" r="r" b="b"/>
              <a:pathLst>
                <a:path w="2623" h="6404" extrusionOk="0">
                  <a:moveTo>
                    <a:pt x="287" y="1"/>
                  </a:moveTo>
                  <a:cubicBezTo>
                    <a:pt x="259" y="1"/>
                    <a:pt x="231" y="6"/>
                    <a:pt x="203" y="15"/>
                  </a:cubicBezTo>
                  <a:cubicBezTo>
                    <a:pt x="71" y="61"/>
                    <a:pt x="0" y="203"/>
                    <a:pt x="43" y="336"/>
                  </a:cubicBezTo>
                  <a:lnTo>
                    <a:pt x="2093" y="6231"/>
                  </a:lnTo>
                  <a:cubicBezTo>
                    <a:pt x="2128" y="6334"/>
                    <a:pt x="2225" y="6402"/>
                    <a:pt x="2335" y="6404"/>
                  </a:cubicBezTo>
                  <a:cubicBezTo>
                    <a:pt x="2364" y="6404"/>
                    <a:pt x="2392" y="6398"/>
                    <a:pt x="2419" y="6388"/>
                  </a:cubicBezTo>
                  <a:cubicBezTo>
                    <a:pt x="2553" y="6342"/>
                    <a:pt x="2623" y="6196"/>
                    <a:pt x="2576" y="6062"/>
                  </a:cubicBezTo>
                  <a:lnTo>
                    <a:pt x="527" y="168"/>
                  </a:lnTo>
                  <a:cubicBezTo>
                    <a:pt x="489" y="65"/>
                    <a:pt x="391" y="1"/>
                    <a:pt x="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g120f3d9c4b6_0_2886"/>
            <p:cNvSpPr/>
            <p:nvPr/>
          </p:nvSpPr>
          <p:spPr>
            <a:xfrm>
              <a:off x="4031275" y="3915650"/>
              <a:ext cx="371550" cy="153125"/>
            </a:xfrm>
            <a:custGeom>
              <a:avLst/>
              <a:gdLst/>
              <a:ahLst/>
              <a:cxnLst/>
              <a:rect l="l" t="t" r="r" b="b"/>
              <a:pathLst>
                <a:path w="14862" h="6125" extrusionOk="0">
                  <a:moveTo>
                    <a:pt x="7430" y="0"/>
                  </a:moveTo>
                  <a:cubicBezTo>
                    <a:pt x="5743" y="0"/>
                    <a:pt x="4186" y="222"/>
                    <a:pt x="2939" y="602"/>
                  </a:cubicBezTo>
                  <a:lnTo>
                    <a:pt x="5662" y="3325"/>
                  </a:lnTo>
                  <a:cubicBezTo>
                    <a:pt x="5783" y="3445"/>
                    <a:pt x="5897" y="3573"/>
                    <a:pt x="6002" y="3708"/>
                  </a:cubicBezTo>
                  <a:lnTo>
                    <a:pt x="6350" y="4156"/>
                  </a:lnTo>
                  <a:cubicBezTo>
                    <a:pt x="6511" y="4365"/>
                    <a:pt x="6336" y="4618"/>
                    <a:pt x="6126" y="4618"/>
                  </a:cubicBezTo>
                  <a:cubicBezTo>
                    <a:pt x="6069" y="4618"/>
                    <a:pt x="6008" y="4599"/>
                    <a:pt x="5951" y="4555"/>
                  </a:cubicBezTo>
                  <a:lnTo>
                    <a:pt x="5503" y="4208"/>
                  </a:lnTo>
                  <a:cubicBezTo>
                    <a:pt x="5367" y="4102"/>
                    <a:pt x="5239" y="3989"/>
                    <a:pt x="5118" y="3868"/>
                  </a:cubicBezTo>
                  <a:lnTo>
                    <a:pt x="2136" y="885"/>
                  </a:lnTo>
                  <a:cubicBezTo>
                    <a:pt x="816" y="1426"/>
                    <a:pt x="0" y="2174"/>
                    <a:pt x="0" y="3023"/>
                  </a:cubicBezTo>
                  <a:cubicBezTo>
                    <a:pt x="0" y="4735"/>
                    <a:pt x="3327" y="6125"/>
                    <a:pt x="7431" y="6125"/>
                  </a:cubicBezTo>
                  <a:cubicBezTo>
                    <a:pt x="11534" y="6125"/>
                    <a:pt x="14862" y="4735"/>
                    <a:pt x="14862" y="3023"/>
                  </a:cubicBezTo>
                  <a:cubicBezTo>
                    <a:pt x="14862" y="2174"/>
                    <a:pt x="14048" y="1426"/>
                    <a:pt x="12726" y="885"/>
                  </a:cubicBezTo>
                  <a:lnTo>
                    <a:pt x="9744" y="3868"/>
                  </a:lnTo>
                  <a:cubicBezTo>
                    <a:pt x="9623" y="3988"/>
                    <a:pt x="9495" y="4102"/>
                    <a:pt x="9358" y="4208"/>
                  </a:cubicBezTo>
                  <a:lnTo>
                    <a:pt x="8910" y="4555"/>
                  </a:lnTo>
                  <a:cubicBezTo>
                    <a:pt x="8853" y="4600"/>
                    <a:pt x="8793" y="4619"/>
                    <a:pt x="8735" y="4619"/>
                  </a:cubicBezTo>
                  <a:cubicBezTo>
                    <a:pt x="8525" y="4619"/>
                    <a:pt x="8351" y="4364"/>
                    <a:pt x="8511" y="4156"/>
                  </a:cubicBezTo>
                  <a:lnTo>
                    <a:pt x="8861" y="3708"/>
                  </a:lnTo>
                  <a:cubicBezTo>
                    <a:pt x="8966" y="3573"/>
                    <a:pt x="9080" y="3445"/>
                    <a:pt x="9201" y="3325"/>
                  </a:cubicBezTo>
                  <a:lnTo>
                    <a:pt x="11923" y="602"/>
                  </a:lnTo>
                  <a:cubicBezTo>
                    <a:pt x="10675" y="222"/>
                    <a:pt x="9119" y="0"/>
                    <a:pt x="74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g120f3d9c4b6_0_2886"/>
            <p:cNvSpPr/>
            <p:nvPr/>
          </p:nvSpPr>
          <p:spPr>
            <a:xfrm>
              <a:off x="4031275" y="4134075"/>
              <a:ext cx="371550" cy="108300"/>
            </a:xfrm>
            <a:custGeom>
              <a:avLst/>
              <a:gdLst/>
              <a:ahLst/>
              <a:cxnLst/>
              <a:rect l="l" t="t" r="r" b="b"/>
              <a:pathLst>
                <a:path w="14862" h="4332" extrusionOk="0">
                  <a:moveTo>
                    <a:pt x="0" y="1"/>
                  </a:moveTo>
                  <a:lnTo>
                    <a:pt x="0" y="1241"/>
                  </a:lnTo>
                  <a:lnTo>
                    <a:pt x="1" y="1241"/>
                  </a:lnTo>
                  <a:cubicBezTo>
                    <a:pt x="1" y="1245"/>
                    <a:pt x="0" y="1251"/>
                    <a:pt x="0" y="1256"/>
                  </a:cubicBezTo>
                  <a:cubicBezTo>
                    <a:pt x="0" y="2953"/>
                    <a:pt x="3326" y="4332"/>
                    <a:pt x="7430" y="4332"/>
                  </a:cubicBezTo>
                  <a:cubicBezTo>
                    <a:pt x="11534" y="4332"/>
                    <a:pt x="14862" y="2953"/>
                    <a:pt x="14862" y="1256"/>
                  </a:cubicBezTo>
                  <a:lnTo>
                    <a:pt x="14862" y="1"/>
                  </a:lnTo>
                  <a:lnTo>
                    <a:pt x="14859" y="1"/>
                  </a:lnTo>
                  <a:cubicBezTo>
                    <a:pt x="14793" y="1689"/>
                    <a:pt x="11494" y="3050"/>
                    <a:pt x="7430" y="3050"/>
                  </a:cubicBezTo>
                  <a:cubicBezTo>
                    <a:pt x="3368" y="3050"/>
                    <a:pt x="70" y="1689"/>
                    <a:pt x="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g120f3d9c4b6_0_2886"/>
            <p:cNvSpPr/>
            <p:nvPr/>
          </p:nvSpPr>
          <p:spPr>
            <a:xfrm>
              <a:off x="4037675" y="3915650"/>
              <a:ext cx="358775" cy="128125"/>
            </a:xfrm>
            <a:custGeom>
              <a:avLst/>
              <a:gdLst/>
              <a:ahLst/>
              <a:cxnLst/>
              <a:rect l="l" t="t" r="r" b="b"/>
              <a:pathLst>
                <a:path w="14351" h="5125" extrusionOk="0">
                  <a:moveTo>
                    <a:pt x="7174" y="0"/>
                  </a:moveTo>
                  <a:cubicBezTo>
                    <a:pt x="3212" y="0"/>
                    <a:pt x="1" y="1148"/>
                    <a:pt x="1" y="2562"/>
                  </a:cubicBezTo>
                  <a:cubicBezTo>
                    <a:pt x="1" y="3977"/>
                    <a:pt x="3211" y="5124"/>
                    <a:pt x="7174" y="5124"/>
                  </a:cubicBezTo>
                  <a:cubicBezTo>
                    <a:pt x="11137" y="5124"/>
                    <a:pt x="14350" y="3977"/>
                    <a:pt x="14350" y="2562"/>
                  </a:cubicBezTo>
                  <a:cubicBezTo>
                    <a:pt x="14350" y="1148"/>
                    <a:pt x="11137" y="0"/>
                    <a:pt x="7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g120f3d9c4b6_0_2886"/>
            <p:cNvSpPr/>
            <p:nvPr/>
          </p:nvSpPr>
          <p:spPr>
            <a:xfrm>
              <a:off x="4240025" y="3870775"/>
              <a:ext cx="163725" cy="160375"/>
            </a:xfrm>
            <a:custGeom>
              <a:avLst/>
              <a:gdLst/>
              <a:ahLst/>
              <a:cxnLst/>
              <a:rect l="l" t="t" r="r" b="b"/>
              <a:pathLst>
                <a:path w="6549" h="6415" extrusionOk="0">
                  <a:moveTo>
                    <a:pt x="6127" y="1"/>
                  </a:moveTo>
                  <a:cubicBezTo>
                    <a:pt x="6029" y="1"/>
                    <a:pt x="5931" y="38"/>
                    <a:pt x="5856" y="114"/>
                  </a:cubicBezTo>
                  <a:lnTo>
                    <a:pt x="851" y="5119"/>
                  </a:lnTo>
                  <a:cubicBezTo>
                    <a:pt x="730" y="5240"/>
                    <a:pt x="616" y="5369"/>
                    <a:pt x="511" y="5504"/>
                  </a:cubicBezTo>
                  <a:lnTo>
                    <a:pt x="161" y="5952"/>
                  </a:lnTo>
                  <a:lnTo>
                    <a:pt x="161" y="5953"/>
                  </a:lnTo>
                  <a:cubicBezTo>
                    <a:pt x="1" y="6161"/>
                    <a:pt x="175" y="6415"/>
                    <a:pt x="386" y="6415"/>
                  </a:cubicBezTo>
                  <a:cubicBezTo>
                    <a:pt x="443" y="6415"/>
                    <a:pt x="504" y="6395"/>
                    <a:pt x="560" y="6351"/>
                  </a:cubicBezTo>
                  <a:lnTo>
                    <a:pt x="1008" y="6003"/>
                  </a:lnTo>
                  <a:cubicBezTo>
                    <a:pt x="1145" y="5897"/>
                    <a:pt x="1273" y="5784"/>
                    <a:pt x="1394" y="5663"/>
                  </a:cubicBezTo>
                  <a:lnTo>
                    <a:pt x="6399" y="656"/>
                  </a:lnTo>
                  <a:cubicBezTo>
                    <a:pt x="6548" y="507"/>
                    <a:pt x="6548" y="264"/>
                    <a:pt x="6399" y="114"/>
                  </a:cubicBezTo>
                  <a:cubicBezTo>
                    <a:pt x="6324" y="38"/>
                    <a:pt x="6226" y="1"/>
                    <a:pt x="61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g120f3d9c4b6_0_2886"/>
            <p:cNvSpPr/>
            <p:nvPr/>
          </p:nvSpPr>
          <p:spPr>
            <a:xfrm>
              <a:off x="4030300" y="3870775"/>
              <a:ext cx="163750" cy="160375"/>
            </a:xfrm>
            <a:custGeom>
              <a:avLst/>
              <a:gdLst/>
              <a:ahLst/>
              <a:cxnLst/>
              <a:rect l="l" t="t" r="r" b="b"/>
              <a:pathLst>
                <a:path w="6550" h="6415" extrusionOk="0">
                  <a:moveTo>
                    <a:pt x="423" y="1"/>
                  </a:moveTo>
                  <a:cubicBezTo>
                    <a:pt x="325" y="1"/>
                    <a:pt x="226" y="38"/>
                    <a:pt x="151" y="114"/>
                  </a:cubicBezTo>
                  <a:cubicBezTo>
                    <a:pt x="1" y="264"/>
                    <a:pt x="1" y="507"/>
                    <a:pt x="151" y="656"/>
                  </a:cubicBezTo>
                  <a:lnTo>
                    <a:pt x="5157" y="5663"/>
                  </a:lnTo>
                  <a:cubicBezTo>
                    <a:pt x="5278" y="5784"/>
                    <a:pt x="5406" y="5897"/>
                    <a:pt x="5541" y="6003"/>
                  </a:cubicBezTo>
                  <a:lnTo>
                    <a:pt x="5989" y="6351"/>
                  </a:lnTo>
                  <a:cubicBezTo>
                    <a:pt x="6046" y="6395"/>
                    <a:pt x="6106" y="6415"/>
                    <a:pt x="6164" y="6415"/>
                  </a:cubicBezTo>
                  <a:cubicBezTo>
                    <a:pt x="6374" y="6415"/>
                    <a:pt x="6550" y="6161"/>
                    <a:pt x="6388" y="5953"/>
                  </a:cubicBezTo>
                  <a:lnTo>
                    <a:pt x="6388" y="5952"/>
                  </a:lnTo>
                  <a:lnTo>
                    <a:pt x="6041" y="5504"/>
                  </a:lnTo>
                  <a:cubicBezTo>
                    <a:pt x="5935" y="5369"/>
                    <a:pt x="5821" y="5240"/>
                    <a:pt x="5701" y="5119"/>
                  </a:cubicBezTo>
                  <a:lnTo>
                    <a:pt x="694" y="114"/>
                  </a:lnTo>
                  <a:cubicBezTo>
                    <a:pt x="620" y="38"/>
                    <a:pt x="521" y="1"/>
                    <a:pt x="4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2" name="Google Shape;932;g120f3d9c4b6_0_2886"/>
          <p:cNvGrpSpPr/>
          <p:nvPr/>
        </p:nvGrpSpPr>
        <p:grpSpPr>
          <a:xfrm>
            <a:off x="4293501" y="2594372"/>
            <a:ext cx="557008" cy="542908"/>
            <a:chOff x="4700250" y="5264400"/>
            <a:chExt cx="381225" cy="371575"/>
          </a:xfrm>
        </p:grpSpPr>
        <p:sp>
          <p:nvSpPr>
            <p:cNvPr id="933" name="Google Shape;933;g120f3d9c4b6_0_2886"/>
            <p:cNvSpPr/>
            <p:nvPr/>
          </p:nvSpPr>
          <p:spPr>
            <a:xfrm>
              <a:off x="4700250" y="5376900"/>
              <a:ext cx="271775" cy="259075"/>
            </a:xfrm>
            <a:custGeom>
              <a:avLst/>
              <a:gdLst/>
              <a:ahLst/>
              <a:cxnLst/>
              <a:rect l="l" t="t" r="r" b="b"/>
              <a:pathLst>
                <a:path w="10871" h="10363" extrusionOk="0">
                  <a:moveTo>
                    <a:pt x="6957" y="1"/>
                  </a:moveTo>
                  <a:cubicBezTo>
                    <a:pt x="6638" y="1"/>
                    <a:pt x="6325" y="83"/>
                    <a:pt x="6057" y="300"/>
                  </a:cubicBezTo>
                  <a:cubicBezTo>
                    <a:pt x="6057" y="300"/>
                    <a:pt x="5549" y="588"/>
                    <a:pt x="5055" y="1538"/>
                  </a:cubicBezTo>
                  <a:cubicBezTo>
                    <a:pt x="4650" y="2316"/>
                    <a:pt x="3742" y="2415"/>
                    <a:pt x="3431" y="2427"/>
                  </a:cubicBezTo>
                  <a:cubicBezTo>
                    <a:pt x="3342" y="2429"/>
                    <a:pt x="3254" y="2439"/>
                    <a:pt x="3168" y="2457"/>
                  </a:cubicBezTo>
                  <a:cubicBezTo>
                    <a:pt x="2721" y="2557"/>
                    <a:pt x="1430" y="2901"/>
                    <a:pt x="892" y="3640"/>
                  </a:cubicBezTo>
                  <a:cubicBezTo>
                    <a:pt x="885" y="3649"/>
                    <a:pt x="879" y="3659"/>
                    <a:pt x="873" y="3667"/>
                  </a:cubicBezTo>
                  <a:cubicBezTo>
                    <a:pt x="0" y="4891"/>
                    <a:pt x="370" y="6755"/>
                    <a:pt x="1432" y="7817"/>
                  </a:cubicBezTo>
                  <a:cubicBezTo>
                    <a:pt x="1655" y="8040"/>
                    <a:pt x="1938" y="8325"/>
                    <a:pt x="2285" y="8681"/>
                  </a:cubicBezTo>
                  <a:cubicBezTo>
                    <a:pt x="2640" y="9030"/>
                    <a:pt x="2926" y="9312"/>
                    <a:pt x="3148" y="9534"/>
                  </a:cubicBezTo>
                  <a:cubicBezTo>
                    <a:pt x="3709" y="10094"/>
                    <a:pt x="4394" y="10362"/>
                    <a:pt x="5095" y="10362"/>
                  </a:cubicBezTo>
                  <a:cubicBezTo>
                    <a:pt x="5723" y="10362"/>
                    <a:pt x="6363" y="10148"/>
                    <a:pt x="6941" y="9736"/>
                  </a:cubicBezTo>
                  <a:lnTo>
                    <a:pt x="6969" y="9717"/>
                  </a:lnTo>
                  <a:cubicBezTo>
                    <a:pt x="7708" y="9179"/>
                    <a:pt x="8053" y="7887"/>
                    <a:pt x="8152" y="7441"/>
                  </a:cubicBezTo>
                  <a:cubicBezTo>
                    <a:pt x="8170" y="7355"/>
                    <a:pt x="8181" y="7267"/>
                    <a:pt x="8184" y="7177"/>
                  </a:cubicBezTo>
                  <a:cubicBezTo>
                    <a:pt x="8194" y="6866"/>
                    <a:pt x="8293" y="5959"/>
                    <a:pt x="9072" y="5554"/>
                  </a:cubicBezTo>
                  <a:cubicBezTo>
                    <a:pt x="10021" y="5060"/>
                    <a:pt x="10311" y="4552"/>
                    <a:pt x="10311" y="4552"/>
                  </a:cubicBezTo>
                  <a:cubicBezTo>
                    <a:pt x="10871" y="3856"/>
                    <a:pt x="10526" y="2867"/>
                    <a:pt x="10207" y="2246"/>
                  </a:cubicBezTo>
                  <a:cubicBezTo>
                    <a:pt x="10126" y="2090"/>
                    <a:pt x="10032" y="1939"/>
                    <a:pt x="9927" y="1798"/>
                  </a:cubicBezTo>
                  <a:lnTo>
                    <a:pt x="9922" y="1792"/>
                  </a:lnTo>
                  <a:lnTo>
                    <a:pt x="6928" y="4707"/>
                  </a:lnTo>
                  <a:cubicBezTo>
                    <a:pt x="6748" y="4214"/>
                    <a:pt x="6375" y="3816"/>
                    <a:pt x="5894" y="3605"/>
                  </a:cubicBezTo>
                  <a:lnTo>
                    <a:pt x="8845" y="732"/>
                  </a:lnTo>
                  <a:lnTo>
                    <a:pt x="8766" y="651"/>
                  </a:lnTo>
                  <a:cubicBezTo>
                    <a:pt x="8637" y="559"/>
                    <a:pt x="8502" y="475"/>
                    <a:pt x="8361" y="401"/>
                  </a:cubicBezTo>
                  <a:cubicBezTo>
                    <a:pt x="7981" y="206"/>
                    <a:pt x="7462" y="1"/>
                    <a:pt x="69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g120f3d9c4b6_0_2886"/>
            <p:cNvSpPr/>
            <p:nvPr/>
          </p:nvSpPr>
          <p:spPr>
            <a:xfrm>
              <a:off x="4777450" y="5462900"/>
              <a:ext cx="99925" cy="96125"/>
            </a:xfrm>
            <a:custGeom>
              <a:avLst/>
              <a:gdLst/>
              <a:ahLst/>
              <a:cxnLst/>
              <a:rect l="l" t="t" r="r" b="b"/>
              <a:pathLst>
                <a:path w="3997" h="3845" extrusionOk="0">
                  <a:moveTo>
                    <a:pt x="2073" y="0"/>
                  </a:moveTo>
                  <a:cubicBezTo>
                    <a:pt x="1296" y="0"/>
                    <a:pt x="595" y="469"/>
                    <a:pt x="298" y="1187"/>
                  </a:cubicBezTo>
                  <a:cubicBezTo>
                    <a:pt x="0" y="1905"/>
                    <a:pt x="165" y="2732"/>
                    <a:pt x="714" y="3281"/>
                  </a:cubicBezTo>
                  <a:cubicBezTo>
                    <a:pt x="1082" y="3649"/>
                    <a:pt x="1574" y="3844"/>
                    <a:pt x="2075" y="3844"/>
                  </a:cubicBezTo>
                  <a:cubicBezTo>
                    <a:pt x="2322" y="3844"/>
                    <a:pt x="2572" y="3796"/>
                    <a:pt x="2809" y="3698"/>
                  </a:cubicBezTo>
                  <a:cubicBezTo>
                    <a:pt x="3527" y="3400"/>
                    <a:pt x="3995" y="2699"/>
                    <a:pt x="3996" y="1922"/>
                  </a:cubicBezTo>
                  <a:lnTo>
                    <a:pt x="3995" y="1922"/>
                  </a:lnTo>
                  <a:cubicBezTo>
                    <a:pt x="3995" y="861"/>
                    <a:pt x="3135" y="0"/>
                    <a:pt x="20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g120f3d9c4b6_0_2886"/>
            <p:cNvSpPr/>
            <p:nvPr/>
          </p:nvSpPr>
          <p:spPr>
            <a:xfrm>
              <a:off x="4920725" y="5382325"/>
              <a:ext cx="40525" cy="40175"/>
            </a:xfrm>
            <a:custGeom>
              <a:avLst/>
              <a:gdLst/>
              <a:ahLst/>
              <a:cxnLst/>
              <a:rect l="l" t="t" r="r" b="b"/>
              <a:pathLst>
                <a:path w="1621" h="1607" extrusionOk="0">
                  <a:moveTo>
                    <a:pt x="553" y="0"/>
                  </a:moveTo>
                  <a:lnTo>
                    <a:pt x="1" y="538"/>
                  </a:lnTo>
                  <a:lnTo>
                    <a:pt x="1067" y="1603"/>
                  </a:lnTo>
                  <a:lnTo>
                    <a:pt x="1070" y="1607"/>
                  </a:lnTo>
                  <a:lnTo>
                    <a:pt x="1621" y="1071"/>
                  </a:lnTo>
                  <a:lnTo>
                    <a:pt x="554" y="3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g120f3d9c4b6_0_2886"/>
            <p:cNvSpPr/>
            <p:nvPr/>
          </p:nvSpPr>
          <p:spPr>
            <a:xfrm>
              <a:off x="4897775" y="5404700"/>
              <a:ext cx="40550" cy="40150"/>
            </a:xfrm>
            <a:custGeom>
              <a:avLst/>
              <a:gdLst/>
              <a:ahLst/>
              <a:cxnLst/>
              <a:rect l="l" t="t" r="r" b="b"/>
              <a:pathLst>
                <a:path w="1622" h="1606" extrusionOk="0">
                  <a:moveTo>
                    <a:pt x="553" y="0"/>
                  </a:moveTo>
                  <a:lnTo>
                    <a:pt x="1" y="536"/>
                  </a:lnTo>
                  <a:lnTo>
                    <a:pt x="1068" y="1603"/>
                  </a:lnTo>
                  <a:lnTo>
                    <a:pt x="1070" y="1605"/>
                  </a:lnTo>
                  <a:lnTo>
                    <a:pt x="1622" y="1068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g120f3d9c4b6_0_2886"/>
            <p:cNvSpPr/>
            <p:nvPr/>
          </p:nvSpPr>
          <p:spPr>
            <a:xfrm>
              <a:off x="4847575" y="5449400"/>
              <a:ext cx="44850" cy="45150"/>
            </a:xfrm>
            <a:custGeom>
              <a:avLst/>
              <a:gdLst/>
              <a:ahLst/>
              <a:cxnLst/>
              <a:rect l="l" t="t" r="r" b="b"/>
              <a:pathLst>
                <a:path w="1794" h="1806" extrusionOk="0">
                  <a:moveTo>
                    <a:pt x="726" y="0"/>
                  </a:moveTo>
                  <a:lnTo>
                    <a:pt x="1" y="705"/>
                  </a:lnTo>
                  <a:cubicBezTo>
                    <a:pt x="482" y="915"/>
                    <a:pt x="855" y="1312"/>
                    <a:pt x="1035" y="1806"/>
                  </a:cubicBezTo>
                  <a:lnTo>
                    <a:pt x="1794" y="1068"/>
                  </a:lnTo>
                  <a:lnTo>
                    <a:pt x="727" y="3"/>
                  </a:lnTo>
                  <a:cubicBezTo>
                    <a:pt x="726" y="1"/>
                    <a:pt x="726" y="0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g120f3d9c4b6_0_2886"/>
            <p:cNvSpPr/>
            <p:nvPr/>
          </p:nvSpPr>
          <p:spPr>
            <a:xfrm>
              <a:off x="4874850" y="5427025"/>
              <a:ext cx="40525" cy="40200"/>
            </a:xfrm>
            <a:custGeom>
              <a:avLst/>
              <a:gdLst/>
              <a:ahLst/>
              <a:cxnLst/>
              <a:rect l="l" t="t" r="r" b="b"/>
              <a:pathLst>
                <a:path w="1621" h="1608" extrusionOk="0">
                  <a:moveTo>
                    <a:pt x="552" y="1"/>
                  </a:moveTo>
                  <a:lnTo>
                    <a:pt x="1" y="537"/>
                  </a:lnTo>
                  <a:lnTo>
                    <a:pt x="1067" y="1603"/>
                  </a:lnTo>
                  <a:lnTo>
                    <a:pt x="1069" y="1607"/>
                  </a:lnTo>
                  <a:lnTo>
                    <a:pt x="1621" y="1071"/>
                  </a:lnTo>
                  <a:lnTo>
                    <a:pt x="554" y="3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g120f3d9c4b6_0_2886"/>
            <p:cNvSpPr/>
            <p:nvPr/>
          </p:nvSpPr>
          <p:spPr>
            <a:xfrm>
              <a:off x="4966625" y="5264400"/>
              <a:ext cx="114500" cy="113400"/>
            </a:xfrm>
            <a:custGeom>
              <a:avLst/>
              <a:gdLst/>
              <a:ahLst/>
              <a:cxnLst/>
              <a:rect l="l" t="t" r="r" b="b"/>
              <a:pathLst>
                <a:path w="4580" h="4536" extrusionOk="0">
                  <a:moveTo>
                    <a:pt x="2551" y="0"/>
                  </a:moveTo>
                  <a:cubicBezTo>
                    <a:pt x="2463" y="0"/>
                    <a:pt x="2375" y="34"/>
                    <a:pt x="2308" y="101"/>
                  </a:cubicBezTo>
                  <a:lnTo>
                    <a:pt x="2220" y="191"/>
                  </a:lnTo>
                  <a:lnTo>
                    <a:pt x="2287" y="257"/>
                  </a:lnTo>
                  <a:lnTo>
                    <a:pt x="2287" y="769"/>
                  </a:lnTo>
                  <a:lnTo>
                    <a:pt x="2031" y="1026"/>
                  </a:lnTo>
                  <a:lnTo>
                    <a:pt x="1518" y="1026"/>
                  </a:lnTo>
                  <a:lnTo>
                    <a:pt x="1451" y="959"/>
                  </a:lnTo>
                  <a:lnTo>
                    <a:pt x="1195" y="1215"/>
                  </a:lnTo>
                  <a:lnTo>
                    <a:pt x="1261" y="1281"/>
                  </a:lnTo>
                  <a:lnTo>
                    <a:pt x="1261" y="1795"/>
                  </a:lnTo>
                  <a:lnTo>
                    <a:pt x="1006" y="2050"/>
                  </a:lnTo>
                  <a:lnTo>
                    <a:pt x="493" y="2050"/>
                  </a:lnTo>
                  <a:lnTo>
                    <a:pt x="427" y="1984"/>
                  </a:lnTo>
                  <a:lnTo>
                    <a:pt x="301" y="2108"/>
                  </a:lnTo>
                  <a:cubicBezTo>
                    <a:pt x="168" y="2242"/>
                    <a:pt x="299" y="2560"/>
                    <a:pt x="414" y="2708"/>
                  </a:cubicBezTo>
                  <a:cubicBezTo>
                    <a:pt x="414" y="2708"/>
                    <a:pt x="548" y="2929"/>
                    <a:pt x="414" y="3063"/>
                  </a:cubicBezTo>
                  <a:lnTo>
                    <a:pt x="1" y="3467"/>
                  </a:lnTo>
                  <a:lnTo>
                    <a:pt x="1067" y="4533"/>
                  </a:lnTo>
                  <a:cubicBezTo>
                    <a:pt x="1068" y="4533"/>
                    <a:pt x="1068" y="4534"/>
                    <a:pt x="1068" y="4536"/>
                  </a:cubicBezTo>
                  <a:lnTo>
                    <a:pt x="1483" y="4133"/>
                  </a:lnTo>
                  <a:cubicBezTo>
                    <a:pt x="1550" y="4066"/>
                    <a:pt x="1606" y="4032"/>
                    <a:pt x="1661" y="4032"/>
                  </a:cubicBezTo>
                  <a:cubicBezTo>
                    <a:pt x="1717" y="4032"/>
                    <a:pt x="1772" y="4066"/>
                    <a:pt x="1839" y="4133"/>
                  </a:cubicBezTo>
                  <a:cubicBezTo>
                    <a:pt x="1839" y="4133"/>
                    <a:pt x="2127" y="4286"/>
                    <a:pt x="2315" y="4286"/>
                  </a:cubicBezTo>
                  <a:cubicBezTo>
                    <a:pt x="2366" y="4286"/>
                    <a:pt x="2410" y="4275"/>
                    <a:pt x="2438" y="4246"/>
                  </a:cubicBezTo>
                  <a:lnTo>
                    <a:pt x="2563" y="4121"/>
                  </a:lnTo>
                  <a:lnTo>
                    <a:pt x="2543" y="4100"/>
                  </a:lnTo>
                  <a:lnTo>
                    <a:pt x="2543" y="3588"/>
                  </a:lnTo>
                  <a:lnTo>
                    <a:pt x="2798" y="3332"/>
                  </a:lnTo>
                  <a:lnTo>
                    <a:pt x="3312" y="3332"/>
                  </a:lnTo>
                  <a:lnTo>
                    <a:pt x="3332" y="3353"/>
                  </a:lnTo>
                  <a:lnTo>
                    <a:pt x="3588" y="3096"/>
                  </a:lnTo>
                  <a:lnTo>
                    <a:pt x="3569" y="3075"/>
                  </a:lnTo>
                  <a:lnTo>
                    <a:pt x="3569" y="2562"/>
                  </a:lnTo>
                  <a:lnTo>
                    <a:pt x="3824" y="2306"/>
                  </a:lnTo>
                  <a:lnTo>
                    <a:pt x="4337" y="2306"/>
                  </a:lnTo>
                  <a:lnTo>
                    <a:pt x="4358" y="2328"/>
                  </a:lnTo>
                  <a:lnTo>
                    <a:pt x="4445" y="2238"/>
                  </a:lnTo>
                  <a:cubicBezTo>
                    <a:pt x="4580" y="2104"/>
                    <a:pt x="4580" y="1886"/>
                    <a:pt x="4445" y="1752"/>
                  </a:cubicBezTo>
                  <a:lnTo>
                    <a:pt x="4446" y="1752"/>
                  </a:lnTo>
                  <a:lnTo>
                    <a:pt x="2795" y="101"/>
                  </a:lnTo>
                  <a:cubicBezTo>
                    <a:pt x="2728" y="34"/>
                    <a:pt x="2639" y="0"/>
                    <a:pt x="2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g120f3d9c4b6_0_2886"/>
            <p:cNvSpPr/>
            <p:nvPr/>
          </p:nvSpPr>
          <p:spPr>
            <a:xfrm>
              <a:off x="4943700" y="5359975"/>
              <a:ext cx="40500" cy="40175"/>
            </a:xfrm>
            <a:custGeom>
              <a:avLst/>
              <a:gdLst/>
              <a:ahLst/>
              <a:cxnLst/>
              <a:rect l="l" t="t" r="r" b="b"/>
              <a:pathLst>
                <a:path w="1620" h="1607" extrusionOk="0">
                  <a:moveTo>
                    <a:pt x="552" y="1"/>
                  </a:moveTo>
                  <a:lnTo>
                    <a:pt x="1" y="538"/>
                  </a:lnTo>
                  <a:lnTo>
                    <a:pt x="1066" y="1604"/>
                  </a:lnTo>
                  <a:lnTo>
                    <a:pt x="1067" y="1606"/>
                  </a:lnTo>
                  <a:lnTo>
                    <a:pt x="1620" y="1070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g120f3d9c4b6_0_2886"/>
            <p:cNvSpPr/>
            <p:nvPr/>
          </p:nvSpPr>
          <p:spPr>
            <a:xfrm>
              <a:off x="4888625" y="5418100"/>
              <a:ext cx="35900" cy="35675"/>
            </a:xfrm>
            <a:custGeom>
              <a:avLst/>
              <a:gdLst/>
              <a:ahLst/>
              <a:cxnLst/>
              <a:rect l="l" t="t" r="r" b="b"/>
              <a:pathLst>
                <a:path w="1436" h="1427" extrusionOk="0">
                  <a:moveTo>
                    <a:pt x="367" y="0"/>
                  </a:moveTo>
                  <a:lnTo>
                    <a:pt x="1" y="358"/>
                  </a:lnTo>
                  <a:lnTo>
                    <a:pt x="3" y="360"/>
                  </a:lnTo>
                  <a:lnTo>
                    <a:pt x="1069" y="1427"/>
                  </a:lnTo>
                  <a:lnTo>
                    <a:pt x="1436" y="1069"/>
                  </a:lnTo>
                  <a:lnTo>
                    <a:pt x="1434" y="106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g120f3d9c4b6_0_2886"/>
            <p:cNvSpPr/>
            <p:nvPr/>
          </p:nvSpPr>
          <p:spPr>
            <a:xfrm>
              <a:off x="4865675" y="5440425"/>
              <a:ext cx="35900" cy="35700"/>
            </a:xfrm>
            <a:custGeom>
              <a:avLst/>
              <a:gdLst/>
              <a:ahLst/>
              <a:cxnLst/>
              <a:rect l="l" t="t" r="r" b="b"/>
              <a:pathLst>
                <a:path w="1436" h="1428" extrusionOk="0">
                  <a:moveTo>
                    <a:pt x="368" y="1"/>
                  </a:moveTo>
                  <a:lnTo>
                    <a:pt x="1" y="359"/>
                  </a:lnTo>
                  <a:lnTo>
                    <a:pt x="2" y="362"/>
                  </a:lnTo>
                  <a:lnTo>
                    <a:pt x="1069" y="1427"/>
                  </a:lnTo>
                  <a:lnTo>
                    <a:pt x="1436" y="1071"/>
                  </a:lnTo>
                  <a:lnTo>
                    <a:pt x="1434" y="1067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g120f3d9c4b6_0_2886"/>
            <p:cNvSpPr/>
            <p:nvPr/>
          </p:nvSpPr>
          <p:spPr>
            <a:xfrm>
              <a:off x="4934525" y="5373425"/>
              <a:ext cx="35875" cy="35675"/>
            </a:xfrm>
            <a:custGeom>
              <a:avLst/>
              <a:gdLst/>
              <a:ahLst/>
              <a:cxnLst/>
              <a:rect l="l" t="t" r="r" b="b"/>
              <a:pathLst>
                <a:path w="1435" h="1427" extrusionOk="0">
                  <a:moveTo>
                    <a:pt x="368" y="0"/>
                  </a:moveTo>
                  <a:lnTo>
                    <a:pt x="1" y="356"/>
                  </a:lnTo>
                  <a:lnTo>
                    <a:pt x="2" y="359"/>
                  </a:lnTo>
                  <a:lnTo>
                    <a:pt x="1069" y="1427"/>
                  </a:lnTo>
                  <a:lnTo>
                    <a:pt x="1434" y="1068"/>
                  </a:lnTo>
                  <a:lnTo>
                    <a:pt x="1433" y="1066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g120f3d9c4b6_0_2886"/>
            <p:cNvSpPr/>
            <p:nvPr/>
          </p:nvSpPr>
          <p:spPr>
            <a:xfrm>
              <a:off x="4911575" y="5395725"/>
              <a:ext cx="35900" cy="35725"/>
            </a:xfrm>
            <a:custGeom>
              <a:avLst/>
              <a:gdLst/>
              <a:ahLst/>
              <a:cxnLst/>
              <a:rect l="l" t="t" r="r" b="b"/>
              <a:pathLst>
                <a:path w="1436" h="1429" extrusionOk="0">
                  <a:moveTo>
                    <a:pt x="368" y="1"/>
                  </a:moveTo>
                  <a:lnTo>
                    <a:pt x="1" y="359"/>
                  </a:lnTo>
                  <a:lnTo>
                    <a:pt x="1069" y="1428"/>
                  </a:lnTo>
                  <a:lnTo>
                    <a:pt x="1436" y="1071"/>
                  </a:lnTo>
                  <a:lnTo>
                    <a:pt x="1433" y="1067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g120f3d9c4b6_0_2886"/>
            <p:cNvSpPr/>
            <p:nvPr/>
          </p:nvSpPr>
          <p:spPr>
            <a:xfrm>
              <a:off x="4957475" y="5351050"/>
              <a:ext cx="35900" cy="35675"/>
            </a:xfrm>
            <a:custGeom>
              <a:avLst/>
              <a:gdLst/>
              <a:ahLst/>
              <a:cxnLst/>
              <a:rect l="l" t="t" r="r" b="b"/>
              <a:pathLst>
                <a:path w="1436" h="1427" extrusionOk="0">
                  <a:moveTo>
                    <a:pt x="367" y="1"/>
                  </a:moveTo>
                  <a:lnTo>
                    <a:pt x="1" y="358"/>
                  </a:lnTo>
                  <a:lnTo>
                    <a:pt x="1069" y="1427"/>
                  </a:lnTo>
                  <a:lnTo>
                    <a:pt x="1436" y="1070"/>
                  </a:lnTo>
                  <a:lnTo>
                    <a:pt x="1433" y="1067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g120f3d9c4b6_0_2886"/>
            <p:cNvSpPr/>
            <p:nvPr/>
          </p:nvSpPr>
          <p:spPr>
            <a:xfrm>
              <a:off x="4998150" y="5264400"/>
              <a:ext cx="25625" cy="25650"/>
            </a:xfrm>
            <a:custGeom>
              <a:avLst/>
              <a:gdLst/>
              <a:ahLst/>
              <a:cxnLst/>
              <a:rect l="l" t="t" r="r" b="b"/>
              <a:pathLst>
                <a:path w="1025" h="1026" extrusionOk="0">
                  <a:moveTo>
                    <a:pt x="257" y="1"/>
                  </a:moveTo>
                  <a:lnTo>
                    <a:pt x="0" y="257"/>
                  </a:lnTo>
                  <a:lnTo>
                    <a:pt x="0" y="769"/>
                  </a:lnTo>
                  <a:lnTo>
                    <a:pt x="257" y="1026"/>
                  </a:lnTo>
                  <a:lnTo>
                    <a:pt x="768" y="1026"/>
                  </a:lnTo>
                  <a:lnTo>
                    <a:pt x="1025" y="769"/>
                  </a:lnTo>
                  <a:lnTo>
                    <a:pt x="1025" y="257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g120f3d9c4b6_0_2886"/>
            <p:cNvSpPr/>
            <p:nvPr/>
          </p:nvSpPr>
          <p:spPr>
            <a:xfrm>
              <a:off x="4972525" y="5290025"/>
              <a:ext cx="25650" cy="25650"/>
            </a:xfrm>
            <a:custGeom>
              <a:avLst/>
              <a:gdLst/>
              <a:ahLst/>
              <a:cxnLst/>
              <a:rect l="l" t="t" r="r" b="b"/>
              <a:pathLst>
                <a:path w="1026" h="1026" extrusionOk="0">
                  <a:moveTo>
                    <a:pt x="257" y="1"/>
                  </a:moveTo>
                  <a:lnTo>
                    <a:pt x="0" y="256"/>
                  </a:lnTo>
                  <a:lnTo>
                    <a:pt x="0" y="770"/>
                  </a:lnTo>
                  <a:lnTo>
                    <a:pt x="257" y="1025"/>
                  </a:lnTo>
                  <a:lnTo>
                    <a:pt x="770" y="1025"/>
                  </a:lnTo>
                  <a:lnTo>
                    <a:pt x="1025" y="770"/>
                  </a:lnTo>
                  <a:lnTo>
                    <a:pt x="1025" y="256"/>
                  </a:lnTo>
                  <a:lnTo>
                    <a:pt x="7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g120f3d9c4b6_0_2886"/>
            <p:cNvSpPr/>
            <p:nvPr/>
          </p:nvSpPr>
          <p:spPr>
            <a:xfrm>
              <a:off x="5030175" y="5347675"/>
              <a:ext cx="25675" cy="25650"/>
            </a:xfrm>
            <a:custGeom>
              <a:avLst/>
              <a:gdLst/>
              <a:ahLst/>
              <a:cxnLst/>
              <a:rect l="l" t="t" r="r" b="b"/>
              <a:pathLst>
                <a:path w="1027" h="1026" extrusionOk="0">
                  <a:moveTo>
                    <a:pt x="257" y="1"/>
                  </a:moveTo>
                  <a:lnTo>
                    <a:pt x="1" y="257"/>
                  </a:lnTo>
                  <a:lnTo>
                    <a:pt x="1" y="769"/>
                  </a:lnTo>
                  <a:lnTo>
                    <a:pt x="257" y="1026"/>
                  </a:lnTo>
                  <a:lnTo>
                    <a:pt x="770" y="1026"/>
                  </a:lnTo>
                  <a:lnTo>
                    <a:pt x="1027" y="769"/>
                  </a:lnTo>
                  <a:lnTo>
                    <a:pt x="1027" y="257"/>
                  </a:lnTo>
                  <a:lnTo>
                    <a:pt x="77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g120f3d9c4b6_0_2886"/>
            <p:cNvSpPr/>
            <p:nvPr/>
          </p:nvSpPr>
          <p:spPr>
            <a:xfrm>
              <a:off x="5055825" y="5322050"/>
              <a:ext cx="25650" cy="25650"/>
            </a:xfrm>
            <a:custGeom>
              <a:avLst/>
              <a:gdLst/>
              <a:ahLst/>
              <a:cxnLst/>
              <a:rect l="l" t="t" r="r" b="b"/>
              <a:pathLst>
                <a:path w="1026" h="1026" extrusionOk="0">
                  <a:moveTo>
                    <a:pt x="256" y="1"/>
                  </a:moveTo>
                  <a:lnTo>
                    <a:pt x="1" y="256"/>
                  </a:lnTo>
                  <a:lnTo>
                    <a:pt x="1" y="769"/>
                  </a:lnTo>
                  <a:lnTo>
                    <a:pt x="256" y="1026"/>
                  </a:lnTo>
                  <a:lnTo>
                    <a:pt x="769" y="1026"/>
                  </a:lnTo>
                  <a:lnTo>
                    <a:pt x="1025" y="769"/>
                  </a:lnTo>
                  <a:lnTo>
                    <a:pt x="1025" y="25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g120f3d9c4b6_0_2886"/>
            <p:cNvSpPr/>
            <p:nvPr/>
          </p:nvSpPr>
          <p:spPr>
            <a:xfrm>
              <a:off x="4753600" y="5527025"/>
              <a:ext cx="60925" cy="58175"/>
            </a:xfrm>
            <a:custGeom>
              <a:avLst/>
              <a:gdLst/>
              <a:ahLst/>
              <a:cxnLst/>
              <a:rect l="l" t="t" r="r" b="b"/>
              <a:pathLst>
                <a:path w="2437" h="2327" extrusionOk="0">
                  <a:moveTo>
                    <a:pt x="282" y="0"/>
                  </a:moveTo>
                  <a:cubicBezTo>
                    <a:pt x="217" y="0"/>
                    <a:pt x="151" y="25"/>
                    <a:pt x="101" y="75"/>
                  </a:cubicBezTo>
                  <a:cubicBezTo>
                    <a:pt x="0" y="176"/>
                    <a:pt x="2" y="339"/>
                    <a:pt x="102" y="439"/>
                  </a:cubicBezTo>
                  <a:lnTo>
                    <a:pt x="1914" y="2251"/>
                  </a:lnTo>
                  <a:cubicBezTo>
                    <a:pt x="1962" y="2299"/>
                    <a:pt x="2027" y="2326"/>
                    <a:pt x="2094" y="2326"/>
                  </a:cubicBezTo>
                  <a:cubicBezTo>
                    <a:pt x="2323" y="2326"/>
                    <a:pt x="2437" y="2050"/>
                    <a:pt x="2276" y="1889"/>
                  </a:cubicBezTo>
                  <a:lnTo>
                    <a:pt x="464" y="76"/>
                  </a:lnTo>
                  <a:cubicBezTo>
                    <a:pt x="414" y="26"/>
                    <a:pt x="348" y="0"/>
                    <a:pt x="2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g120f3d9c4b6_0_2886"/>
            <p:cNvSpPr/>
            <p:nvPr/>
          </p:nvSpPr>
          <p:spPr>
            <a:xfrm>
              <a:off x="4752100" y="5474350"/>
              <a:ext cx="86425" cy="83675"/>
            </a:xfrm>
            <a:custGeom>
              <a:avLst/>
              <a:gdLst/>
              <a:ahLst/>
              <a:cxnLst/>
              <a:rect l="l" t="t" r="r" b="b"/>
              <a:pathLst>
                <a:path w="3457" h="3347" extrusionOk="0">
                  <a:moveTo>
                    <a:pt x="3177" y="1"/>
                  </a:moveTo>
                  <a:cubicBezTo>
                    <a:pt x="3113" y="1"/>
                    <a:pt x="3049" y="24"/>
                    <a:pt x="2999" y="72"/>
                  </a:cubicBezTo>
                  <a:lnTo>
                    <a:pt x="162" y="2909"/>
                  </a:lnTo>
                  <a:cubicBezTo>
                    <a:pt x="0" y="3070"/>
                    <a:pt x="114" y="3346"/>
                    <a:pt x="343" y="3346"/>
                  </a:cubicBezTo>
                  <a:lnTo>
                    <a:pt x="343" y="3347"/>
                  </a:lnTo>
                  <a:cubicBezTo>
                    <a:pt x="410" y="3347"/>
                    <a:pt x="475" y="3320"/>
                    <a:pt x="524" y="3272"/>
                  </a:cubicBezTo>
                  <a:lnTo>
                    <a:pt x="3361" y="433"/>
                  </a:lnTo>
                  <a:cubicBezTo>
                    <a:pt x="3456" y="333"/>
                    <a:pt x="3455" y="174"/>
                    <a:pt x="3357" y="75"/>
                  </a:cubicBezTo>
                  <a:cubicBezTo>
                    <a:pt x="3307" y="25"/>
                    <a:pt x="3242" y="1"/>
                    <a:pt x="31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g120f3d9c4b6_0_2886"/>
            <p:cNvSpPr/>
            <p:nvPr/>
          </p:nvSpPr>
          <p:spPr>
            <a:xfrm>
              <a:off x="4765700" y="5482200"/>
              <a:ext cx="92175" cy="89400"/>
            </a:xfrm>
            <a:custGeom>
              <a:avLst/>
              <a:gdLst/>
              <a:ahLst/>
              <a:cxnLst/>
              <a:rect l="l" t="t" r="r" b="b"/>
              <a:pathLst>
                <a:path w="3687" h="3576" extrusionOk="0">
                  <a:moveTo>
                    <a:pt x="3405" y="1"/>
                  </a:moveTo>
                  <a:cubicBezTo>
                    <a:pt x="3339" y="1"/>
                    <a:pt x="3273" y="25"/>
                    <a:pt x="3223" y="75"/>
                  </a:cubicBezTo>
                  <a:lnTo>
                    <a:pt x="162" y="3139"/>
                  </a:lnTo>
                  <a:cubicBezTo>
                    <a:pt x="0" y="3299"/>
                    <a:pt x="115" y="3575"/>
                    <a:pt x="342" y="3575"/>
                  </a:cubicBezTo>
                  <a:cubicBezTo>
                    <a:pt x="411" y="3575"/>
                    <a:pt x="476" y="3548"/>
                    <a:pt x="523" y="3501"/>
                  </a:cubicBezTo>
                  <a:lnTo>
                    <a:pt x="3586" y="438"/>
                  </a:lnTo>
                  <a:cubicBezTo>
                    <a:pt x="3687" y="338"/>
                    <a:pt x="3687" y="176"/>
                    <a:pt x="3586" y="75"/>
                  </a:cubicBezTo>
                  <a:cubicBezTo>
                    <a:pt x="3536" y="25"/>
                    <a:pt x="3470" y="1"/>
                    <a:pt x="3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g120f3d9c4b6_0_2886"/>
            <p:cNvSpPr/>
            <p:nvPr/>
          </p:nvSpPr>
          <p:spPr>
            <a:xfrm>
              <a:off x="4780825" y="5501450"/>
              <a:ext cx="85000" cy="83775"/>
            </a:xfrm>
            <a:custGeom>
              <a:avLst/>
              <a:gdLst/>
              <a:ahLst/>
              <a:cxnLst/>
              <a:rect l="l" t="t" r="r" b="b"/>
              <a:pathLst>
                <a:path w="3400" h="3351" extrusionOk="0">
                  <a:moveTo>
                    <a:pt x="3119" y="0"/>
                  </a:moveTo>
                  <a:cubicBezTo>
                    <a:pt x="3053" y="0"/>
                    <a:pt x="2988" y="25"/>
                    <a:pt x="2938" y="75"/>
                  </a:cubicBezTo>
                  <a:lnTo>
                    <a:pt x="100" y="2912"/>
                  </a:lnTo>
                  <a:cubicBezTo>
                    <a:pt x="0" y="3012"/>
                    <a:pt x="0" y="3175"/>
                    <a:pt x="100" y="3274"/>
                  </a:cubicBezTo>
                  <a:cubicBezTo>
                    <a:pt x="149" y="3322"/>
                    <a:pt x="214" y="3349"/>
                    <a:pt x="281" y="3349"/>
                  </a:cubicBezTo>
                  <a:lnTo>
                    <a:pt x="282" y="3350"/>
                  </a:lnTo>
                  <a:cubicBezTo>
                    <a:pt x="350" y="3350"/>
                    <a:pt x="415" y="3323"/>
                    <a:pt x="464" y="3274"/>
                  </a:cubicBezTo>
                  <a:lnTo>
                    <a:pt x="3300" y="437"/>
                  </a:lnTo>
                  <a:cubicBezTo>
                    <a:pt x="3400" y="336"/>
                    <a:pt x="3400" y="175"/>
                    <a:pt x="3300" y="75"/>
                  </a:cubicBezTo>
                  <a:cubicBezTo>
                    <a:pt x="3250" y="25"/>
                    <a:pt x="3184" y="0"/>
                    <a:pt x="3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4" name="Google Shape;954;g120f3d9c4b6_0_2886"/>
          <p:cNvGrpSpPr/>
          <p:nvPr/>
        </p:nvGrpSpPr>
        <p:grpSpPr>
          <a:xfrm>
            <a:off x="528553" y="2652738"/>
            <a:ext cx="564788" cy="426130"/>
            <a:chOff x="459775" y="2551025"/>
            <a:chExt cx="386550" cy="291650"/>
          </a:xfrm>
        </p:grpSpPr>
        <p:sp>
          <p:nvSpPr>
            <p:cNvPr id="955" name="Google Shape;955;g120f3d9c4b6_0_2886"/>
            <p:cNvSpPr/>
            <p:nvPr/>
          </p:nvSpPr>
          <p:spPr>
            <a:xfrm>
              <a:off x="525075" y="2605500"/>
              <a:ext cx="124375" cy="118475"/>
            </a:xfrm>
            <a:custGeom>
              <a:avLst/>
              <a:gdLst/>
              <a:ahLst/>
              <a:cxnLst/>
              <a:rect l="l" t="t" r="r" b="b"/>
              <a:pathLst>
                <a:path w="4975" h="4739" extrusionOk="0">
                  <a:moveTo>
                    <a:pt x="4172" y="1"/>
                  </a:moveTo>
                  <a:lnTo>
                    <a:pt x="4172" y="2"/>
                  </a:lnTo>
                  <a:cubicBezTo>
                    <a:pt x="4150" y="208"/>
                    <a:pt x="4082" y="458"/>
                    <a:pt x="3939" y="763"/>
                  </a:cubicBezTo>
                  <a:cubicBezTo>
                    <a:pt x="3665" y="1352"/>
                    <a:pt x="3181" y="2010"/>
                    <a:pt x="2578" y="2613"/>
                  </a:cubicBezTo>
                  <a:cubicBezTo>
                    <a:pt x="1752" y="3439"/>
                    <a:pt x="747" y="4098"/>
                    <a:pt x="0" y="4178"/>
                  </a:cubicBezTo>
                  <a:cubicBezTo>
                    <a:pt x="631" y="4548"/>
                    <a:pt x="1314" y="4738"/>
                    <a:pt x="1964" y="4738"/>
                  </a:cubicBezTo>
                  <a:cubicBezTo>
                    <a:pt x="2718" y="4738"/>
                    <a:pt x="3426" y="4482"/>
                    <a:pt x="3951" y="3957"/>
                  </a:cubicBezTo>
                  <a:cubicBezTo>
                    <a:pt x="4928" y="2978"/>
                    <a:pt x="4975" y="1366"/>
                    <a:pt x="4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g120f3d9c4b6_0_2886"/>
            <p:cNvSpPr/>
            <p:nvPr/>
          </p:nvSpPr>
          <p:spPr>
            <a:xfrm>
              <a:off x="459775" y="2551025"/>
              <a:ext cx="158350" cy="146225"/>
            </a:xfrm>
            <a:custGeom>
              <a:avLst/>
              <a:gdLst/>
              <a:ahLst/>
              <a:cxnLst/>
              <a:rect l="l" t="t" r="r" b="b"/>
              <a:pathLst>
                <a:path w="6334" h="5849" extrusionOk="0">
                  <a:moveTo>
                    <a:pt x="3202" y="1"/>
                  </a:moveTo>
                  <a:cubicBezTo>
                    <a:pt x="2446" y="1"/>
                    <a:pt x="1737" y="257"/>
                    <a:pt x="1211" y="783"/>
                  </a:cubicBezTo>
                  <a:cubicBezTo>
                    <a:pt x="1" y="1993"/>
                    <a:pt x="219" y="4172"/>
                    <a:pt x="1698" y="5650"/>
                  </a:cubicBezTo>
                  <a:cubicBezTo>
                    <a:pt x="1745" y="5697"/>
                    <a:pt x="1795" y="5740"/>
                    <a:pt x="1845" y="5786"/>
                  </a:cubicBezTo>
                  <a:cubicBezTo>
                    <a:pt x="1848" y="5781"/>
                    <a:pt x="1850" y="5777"/>
                    <a:pt x="1853" y="5774"/>
                  </a:cubicBezTo>
                  <a:cubicBezTo>
                    <a:pt x="1903" y="5724"/>
                    <a:pt x="1969" y="5699"/>
                    <a:pt x="2034" y="5699"/>
                  </a:cubicBezTo>
                  <a:cubicBezTo>
                    <a:pt x="2100" y="5699"/>
                    <a:pt x="2166" y="5724"/>
                    <a:pt x="2216" y="5774"/>
                  </a:cubicBezTo>
                  <a:cubicBezTo>
                    <a:pt x="2266" y="5823"/>
                    <a:pt x="2349" y="5849"/>
                    <a:pt x="2459" y="5849"/>
                  </a:cubicBezTo>
                  <a:cubicBezTo>
                    <a:pt x="2919" y="5849"/>
                    <a:pt x="3853" y="5404"/>
                    <a:pt x="4826" y="4431"/>
                  </a:cubicBezTo>
                  <a:cubicBezTo>
                    <a:pt x="5390" y="3868"/>
                    <a:pt x="5836" y="3262"/>
                    <a:pt x="6087" y="2725"/>
                  </a:cubicBezTo>
                  <a:cubicBezTo>
                    <a:pt x="6334" y="2196"/>
                    <a:pt x="6308" y="1895"/>
                    <a:pt x="6211" y="1800"/>
                  </a:cubicBezTo>
                  <a:cubicBezTo>
                    <a:pt x="6110" y="1699"/>
                    <a:pt x="6110" y="1537"/>
                    <a:pt x="6211" y="1436"/>
                  </a:cubicBezTo>
                  <a:cubicBezTo>
                    <a:pt x="6214" y="1434"/>
                    <a:pt x="6219" y="1431"/>
                    <a:pt x="6223" y="1429"/>
                  </a:cubicBezTo>
                  <a:cubicBezTo>
                    <a:pt x="6174" y="1375"/>
                    <a:pt x="6129" y="1321"/>
                    <a:pt x="6077" y="1269"/>
                  </a:cubicBezTo>
                  <a:cubicBezTo>
                    <a:pt x="5242" y="434"/>
                    <a:pt x="4183" y="1"/>
                    <a:pt x="32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g120f3d9c4b6_0_2886"/>
            <p:cNvSpPr/>
            <p:nvPr/>
          </p:nvSpPr>
          <p:spPr>
            <a:xfrm>
              <a:off x="505900" y="2586725"/>
              <a:ext cx="123475" cy="123250"/>
            </a:xfrm>
            <a:custGeom>
              <a:avLst/>
              <a:gdLst/>
              <a:ahLst/>
              <a:cxnLst/>
              <a:rect l="l" t="t" r="r" b="b"/>
              <a:pathLst>
                <a:path w="4939" h="4930" extrusionOk="0">
                  <a:moveTo>
                    <a:pt x="4378" y="1"/>
                  </a:moveTo>
                  <a:cubicBezTo>
                    <a:pt x="4374" y="3"/>
                    <a:pt x="4369" y="6"/>
                    <a:pt x="4366" y="8"/>
                  </a:cubicBezTo>
                  <a:cubicBezTo>
                    <a:pt x="4265" y="109"/>
                    <a:pt x="4265" y="271"/>
                    <a:pt x="4366" y="372"/>
                  </a:cubicBezTo>
                  <a:cubicBezTo>
                    <a:pt x="4463" y="467"/>
                    <a:pt x="4489" y="768"/>
                    <a:pt x="4242" y="1297"/>
                  </a:cubicBezTo>
                  <a:cubicBezTo>
                    <a:pt x="3991" y="1834"/>
                    <a:pt x="3545" y="2440"/>
                    <a:pt x="2981" y="3003"/>
                  </a:cubicBezTo>
                  <a:cubicBezTo>
                    <a:pt x="2008" y="3976"/>
                    <a:pt x="1074" y="4421"/>
                    <a:pt x="614" y="4421"/>
                  </a:cubicBezTo>
                  <a:cubicBezTo>
                    <a:pt x="504" y="4421"/>
                    <a:pt x="421" y="4395"/>
                    <a:pt x="371" y="4346"/>
                  </a:cubicBezTo>
                  <a:cubicBezTo>
                    <a:pt x="321" y="4295"/>
                    <a:pt x="255" y="4270"/>
                    <a:pt x="189" y="4270"/>
                  </a:cubicBezTo>
                  <a:cubicBezTo>
                    <a:pt x="124" y="4270"/>
                    <a:pt x="58" y="4295"/>
                    <a:pt x="8" y="4346"/>
                  </a:cubicBezTo>
                  <a:cubicBezTo>
                    <a:pt x="5" y="4349"/>
                    <a:pt x="3" y="4353"/>
                    <a:pt x="0" y="4358"/>
                  </a:cubicBezTo>
                  <a:cubicBezTo>
                    <a:pt x="235" y="4575"/>
                    <a:pt x="492" y="4767"/>
                    <a:pt x="767" y="4930"/>
                  </a:cubicBezTo>
                  <a:cubicBezTo>
                    <a:pt x="1515" y="4849"/>
                    <a:pt x="2519" y="4190"/>
                    <a:pt x="3345" y="3365"/>
                  </a:cubicBezTo>
                  <a:cubicBezTo>
                    <a:pt x="3948" y="2761"/>
                    <a:pt x="4432" y="2103"/>
                    <a:pt x="4706" y="1514"/>
                  </a:cubicBezTo>
                  <a:cubicBezTo>
                    <a:pt x="4849" y="1209"/>
                    <a:pt x="4917" y="961"/>
                    <a:pt x="4939" y="754"/>
                  </a:cubicBezTo>
                  <a:cubicBezTo>
                    <a:pt x="4778" y="484"/>
                    <a:pt x="4590" y="232"/>
                    <a:pt x="43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g120f3d9c4b6_0_2886"/>
            <p:cNvSpPr/>
            <p:nvPr/>
          </p:nvSpPr>
          <p:spPr>
            <a:xfrm>
              <a:off x="542100" y="2690075"/>
              <a:ext cx="154325" cy="152600"/>
            </a:xfrm>
            <a:custGeom>
              <a:avLst/>
              <a:gdLst/>
              <a:ahLst/>
              <a:cxnLst/>
              <a:rect l="l" t="t" r="r" b="b"/>
              <a:pathLst>
                <a:path w="6173" h="6104" extrusionOk="0">
                  <a:moveTo>
                    <a:pt x="5163" y="0"/>
                  </a:moveTo>
                  <a:cubicBezTo>
                    <a:pt x="5124" y="29"/>
                    <a:pt x="5089" y="61"/>
                    <a:pt x="5058" y="96"/>
                  </a:cubicBezTo>
                  <a:lnTo>
                    <a:pt x="1715" y="3734"/>
                  </a:lnTo>
                  <a:cubicBezTo>
                    <a:pt x="1670" y="3784"/>
                    <a:pt x="1618" y="3827"/>
                    <a:pt x="1562" y="3863"/>
                  </a:cubicBezTo>
                  <a:cubicBezTo>
                    <a:pt x="1260" y="4052"/>
                    <a:pt x="304" y="4632"/>
                    <a:pt x="304" y="4632"/>
                  </a:cubicBezTo>
                  <a:cubicBezTo>
                    <a:pt x="43" y="4788"/>
                    <a:pt x="0" y="5145"/>
                    <a:pt x="214" y="5360"/>
                  </a:cubicBezTo>
                  <a:lnTo>
                    <a:pt x="822" y="5966"/>
                  </a:lnTo>
                  <a:cubicBezTo>
                    <a:pt x="913" y="6059"/>
                    <a:pt x="1032" y="6103"/>
                    <a:pt x="1150" y="6103"/>
                  </a:cubicBezTo>
                  <a:cubicBezTo>
                    <a:pt x="1306" y="6103"/>
                    <a:pt x="1460" y="6025"/>
                    <a:pt x="1548" y="5877"/>
                  </a:cubicBezTo>
                  <a:cubicBezTo>
                    <a:pt x="1549" y="5877"/>
                    <a:pt x="2127" y="4922"/>
                    <a:pt x="2318" y="4619"/>
                  </a:cubicBezTo>
                  <a:lnTo>
                    <a:pt x="2319" y="4619"/>
                  </a:lnTo>
                  <a:cubicBezTo>
                    <a:pt x="2354" y="4562"/>
                    <a:pt x="2399" y="4511"/>
                    <a:pt x="2449" y="4465"/>
                  </a:cubicBezTo>
                  <a:lnTo>
                    <a:pt x="6085" y="1123"/>
                  </a:lnTo>
                  <a:cubicBezTo>
                    <a:pt x="6117" y="1094"/>
                    <a:pt x="6147" y="1062"/>
                    <a:pt x="6173" y="1028"/>
                  </a:cubicBezTo>
                  <a:cubicBezTo>
                    <a:pt x="5965" y="914"/>
                    <a:pt x="5775" y="771"/>
                    <a:pt x="5608" y="606"/>
                  </a:cubicBezTo>
                  <a:cubicBezTo>
                    <a:pt x="5430" y="426"/>
                    <a:pt x="5280" y="223"/>
                    <a:pt x="51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g120f3d9c4b6_0_2886"/>
            <p:cNvSpPr/>
            <p:nvPr/>
          </p:nvSpPr>
          <p:spPr>
            <a:xfrm>
              <a:off x="657000" y="2603275"/>
              <a:ext cx="126450" cy="121475"/>
            </a:xfrm>
            <a:custGeom>
              <a:avLst/>
              <a:gdLst/>
              <a:ahLst/>
              <a:cxnLst/>
              <a:rect l="l" t="t" r="r" b="b"/>
              <a:pathLst>
                <a:path w="5058" h="4859" extrusionOk="0">
                  <a:moveTo>
                    <a:pt x="2285" y="0"/>
                  </a:moveTo>
                  <a:lnTo>
                    <a:pt x="900" y="497"/>
                  </a:lnTo>
                  <a:cubicBezTo>
                    <a:pt x="872" y="508"/>
                    <a:pt x="842" y="513"/>
                    <a:pt x="813" y="513"/>
                  </a:cubicBezTo>
                  <a:cubicBezTo>
                    <a:pt x="743" y="513"/>
                    <a:pt x="675" y="484"/>
                    <a:pt x="627" y="430"/>
                  </a:cubicBezTo>
                  <a:lnTo>
                    <a:pt x="627" y="430"/>
                  </a:lnTo>
                  <a:cubicBezTo>
                    <a:pt x="1" y="1721"/>
                    <a:pt x="106" y="3172"/>
                    <a:pt x="1012" y="4078"/>
                  </a:cubicBezTo>
                  <a:cubicBezTo>
                    <a:pt x="1538" y="4603"/>
                    <a:pt x="2246" y="4859"/>
                    <a:pt x="3001" y="4859"/>
                  </a:cubicBezTo>
                  <a:cubicBezTo>
                    <a:pt x="3550" y="4859"/>
                    <a:pt x="4124" y="4723"/>
                    <a:pt x="4669" y="4457"/>
                  </a:cubicBezTo>
                  <a:cubicBezTo>
                    <a:pt x="4565" y="4395"/>
                    <a:pt x="4520" y="4269"/>
                    <a:pt x="4560" y="4156"/>
                  </a:cubicBezTo>
                  <a:lnTo>
                    <a:pt x="5057" y="2772"/>
                  </a:lnTo>
                  <a:lnTo>
                    <a:pt x="5057" y="2772"/>
                  </a:lnTo>
                  <a:lnTo>
                    <a:pt x="3608" y="3220"/>
                  </a:lnTo>
                  <a:cubicBezTo>
                    <a:pt x="3583" y="3227"/>
                    <a:pt x="3557" y="3231"/>
                    <a:pt x="3532" y="3231"/>
                  </a:cubicBezTo>
                  <a:cubicBezTo>
                    <a:pt x="3466" y="3231"/>
                    <a:pt x="3402" y="3206"/>
                    <a:pt x="3354" y="3158"/>
                  </a:cubicBezTo>
                  <a:cubicBezTo>
                    <a:pt x="3288" y="3093"/>
                    <a:pt x="3261" y="2997"/>
                    <a:pt x="3285" y="2908"/>
                  </a:cubicBezTo>
                  <a:lnTo>
                    <a:pt x="3711" y="1347"/>
                  </a:lnTo>
                  <a:lnTo>
                    <a:pt x="2151" y="1773"/>
                  </a:lnTo>
                  <a:cubicBezTo>
                    <a:pt x="2128" y="1779"/>
                    <a:pt x="2105" y="1782"/>
                    <a:pt x="2083" y="1782"/>
                  </a:cubicBezTo>
                  <a:cubicBezTo>
                    <a:pt x="1917" y="1782"/>
                    <a:pt x="1786" y="1620"/>
                    <a:pt x="1838" y="1450"/>
                  </a:cubicBezTo>
                  <a:lnTo>
                    <a:pt x="22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g120f3d9c4b6_0_2886"/>
            <p:cNvSpPr/>
            <p:nvPr/>
          </p:nvSpPr>
          <p:spPr>
            <a:xfrm>
              <a:off x="679475" y="2551825"/>
              <a:ext cx="166850" cy="157075"/>
            </a:xfrm>
            <a:custGeom>
              <a:avLst/>
              <a:gdLst/>
              <a:ahLst/>
              <a:cxnLst/>
              <a:rect l="l" t="t" r="r" b="b"/>
              <a:pathLst>
                <a:path w="6674" h="6283" extrusionOk="0">
                  <a:moveTo>
                    <a:pt x="3475" y="0"/>
                  </a:moveTo>
                  <a:cubicBezTo>
                    <a:pt x="2493" y="0"/>
                    <a:pt x="1434" y="433"/>
                    <a:pt x="598" y="1269"/>
                  </a:cubicBezTo>
                  <a:cubicBezTo>
                    <a:pt x="373" y="1495"/>
                    <a:pt x="172" y="1744"/>
                    <a:pt x="0" y="2012"/>
                  </a:cubicBezTo>
                  <a:lnTo>
                    <a:pt x="1695" y="1403"/>
                  </a:lnTo>
                  <a:cubicBezTo>
                    <a:pt x="1723" y="1393"/>
                    <a:pt x="1753" y="1388"/>
                    <a:pt x="1782" y="1388"/>
                  </a:cubicBezTo>
                  <a:cubicBezTo>
                    <a:pt x="1846" y="1388"/>
                    <a:pt x="1909" y="1413"/>
                    <a:pt x="1958" y="1459"/>
                  </a:cubicBezTo>
                  <a:cubicBezTo>
                    <a:pt x="2028" y="1526"/>
                    <a:pt x="2055" y="1626"/>
                    <a:pt x="2026" y="1720"/>
                  </a:cubicBezTo>
                  <a:lnTo>
                    <a:pt x="1565" y="3212"/>
                  </a:lnTo>
                  <a:lnTo>
                    <a:pt x="3109" y="2792"/>
                  </a:lnTo>
                  <a:cubicBezTo>
                    <a:pt x="3131" y="2786"/>
                    <a:pt x="3154" y="2783"/>
                    <a:pt x="3177" y="2783"/>
                  </a:cubicBezTo>
                  <a:cubicBezTo>
                    <a:pt x="3244" y="2783"/>
                    <a:pt x="3309" y="2810"/>
                    <a:pt x="3358" y="2859"/>
                  </a:cubicBezTo>
                  <a:cubicBezTo>
                    <a:pt x="3423" y="2922"/>
                    <a:pt x="3448" y="3018"/>
                    <a:pt x="3423" y="3105"/>
                  </a:cubicBezTo>
                  <a:lnTo>
                    <a:pt x="3003" y="4650"/>
                  </a:lnTo>
                  <a:lnTo>
                    <a:pt x="4496" y="4190"/>
                  </a:lnTo>
                  <a:cubicBezTo>
                    <a:pt x="4522" y="4182"/>
                    <a:pt x="4548" y="4178"/>
                    <a:pt x="4573" y="4178"/>
                  </a:cubicBezTo>
                  <a:cubicBezTo>
                    <a:pt x="4741" y="4178"/>
                    <a:pt x="4876" y="4349"/>
                    <a:pt x="4814" y="4522"/>
                  </a:cubicBezTo>
                  <a:lnTo>
                    <a:pt x="4180" y="6283"/>
                  </a:lnTo>
                  <a:cubicBezTo>
                    <a:pt x="4469" y="6102"/>
                    <a:pt x="4736" y="5890"/>
                    <a:pt x="4978" y="5650"/>
                  </a:cubicBezTo>
                  <a:cubicBezTo>
                    <a:pt x="6456" y="4171"/>
                    <a:pt x="6673" y="1992"/>
                    <a:pt x="5464" y="783"/>
                  </a:cubicBezTo>
                  <a:lnTo>
                    <a:pt x="5465" y="782"/>
                  </a:lnTo>
                  <a:cubicBezTo>
                    <a:pt x="4939" y="256"/>
                    <a:pt x="4230" y="0"/>
                    <a:pt x="34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g120f3d9c4b6_0_2886"/>
            <p:cNvSpPr/>
            <p:nvPr/>
          </p:nvSpPr>
          <p:spPr>
            <a:xfrm>
              <a:off x="672600" y="2586500"/>
              <a:ext cx="128025" cy="128175"/>
            </a:xfrm>
            <a:custGeom>
              <a:avLst/>
              <a:gdLst/>
              <a:ahLst/>
              <a:cxnLst/>
              <a:rect l="l" t="t" r="r" b="b"/>
              <a:pathLst>
                <a:path w="5121" h="5127" extrusionOk="0">
                  <a:moveTo>
                    <a:pt x="2056" y="0"/>
                  </a:moveTo>
                  <a:cubicBezTo>
                    <a:pt x="2028" y="0"/>
                    <a:pt x="1998" y="5"/>
                    <a:pt x="1969" y="16"/>
                  </a:cubicBezTo>
                  <a:lnTo>
                    <a:pt x="274" y="624"/>
                  </a:lnTo>
                  <a:cubicBezTo>
                    <a:pt x="173" y="777"/>
                    <a:pt x="81" y="936"/>
                    <a:pt x="0" y="1101"/>
                  </a:cubicBezTo>
                  <a:cubicBezTo>
                    <a:pt x="50" y="1154"/>
                    <a:pt x="120" y="1183"/>
                    <a:pt x="190" y="1183"/>
                  </a:cubicBezTo>
                  <a:cubicBezTo>
                    <a:pt x="219" y="1183"/>
                    <a:pt x="248" y="1178"/>
                    <a:pt x="276" y="1168"/>
                  </a:cubicBezTo>
                  <a:lnTo>
                    <a:pt x="1660" y="671"/>
                  </a:lnTo>
                  <a:lnTo>
                    <a:pt x="1213" y="2120"/>
                  </a:lnTo>
                  <a:cubicBezTo>
                    <a:pt x="1186" y="2209"/>
                    <a:pt x="1209" y="2306"/>
                    <a:pt x="1274" y="2372"/>
                  </a:cubicBezTo>
                  <a:cubicBezTo>
                    <a:pt x="1324" y="2424"/>
                    <a:pt x="1391" y="2452"/>
                    <a:pt x="1461" y="2452"/>
                  </a:cubicBezTo>
                  <a:cubicBezTo>
                    <a:pt x="1482" y="2452"/>
                    <a:pt x="1504" y="2449"/>
                    <a:pt x="1526" y="2444"/>
                  </a:cubicBezTo>
                  <a:lnTo>
                    <a:pt x="3086" y="2017"/>
                  </a:lnTo>
                  <a:lnTo>
                    <a:pt x="3086" y="2017"/>
                  </a:lnTo>
                  <a:lnTo>
                    <a:pt x="2661" y="3578"/>
                  </a:lnTo>
                  <a:cubicBezTo>
                    <a:pt x="2614" y="3746"/>
                    <a:pt x="2745" y="3901"/>
                    <a:pt x="2905" y="3901"/>
                  </a:cubicBezTo>
                  <a:cubicBezTo>
                    <a:pt x="2931" y="3901"/>
                    <a:pt x="2957" y="3898"/>
                    <a:pt x="2983" y="3889"/>
                  </a:cubicBezTo>
                  <a:lnTo>
                    <a:pt x="4432" y="3443"/>
                  </a:lnTo>
                  <a:lnTo>
                    <a:pt x="3934" y="4826"/>
                  </a:lnTo>
                  <a:cubicBezTo>
                    <a:pt x="3894" y="4940"/>
                    <a:pt x="3940" y="5065"/>
                    <a:pt x="4044" y="5127"/>
                  </a:cubicBezTo>
                  <a:cubicBezTo>
                    <a:pt x="4184" y="5058"/>
                    <a:pt x="4322" y="4980"/>
                    <a:pt x="4454" y="4896"/>
                  </a:cubicBezTo>
                  <a:lnTo>
                    <a:pt x="5086" y="3133"/>
                  </a:lnTo>
                  <a:cubicBezTo>
                    <a:pt x="5121" y="3043"/>
                    <a:pt x="5098" y="2939"/>
                    <a:pt x="5031" y="2870"/>
                  </a:cubicBezTo>
                  <a:lnTo>
                    <a:pt x="5031" y="2870"/>
                  </a:lnTo>
                  <a:lnTo>
                    <a:pt x="5032" y="2871"/>
                  </a:lnTo>
                  <a:cubicBezTo>
                    <a:pt x="4983" y="2819"/>
                    <a:pt x="4915" y="2791"/>
                    <a:pt x="4847" y="2791"/>
                  </a:cubicBezTo>
                  <a:cubicBezTo>
                    <a:pt x="4822" y="2791"/>
                    <a:pt x="4797" y="2794"/>
                    <a:pt x="4772" y="2802"/>
                  </a:cubicBezTo>
                  <a:lnTo>
                    <a:pt x="3277" y="3262"/>
                  </a:lnTo>
                  <a:lnTo>
                    <a:pt x="3699" y="1718"/>
                  </a:lnTo>
                  <a:cubicBezTo>
                    <a:pt x="3744" y="1550"/>
                    <a:pt x="3613" y="1395"/>
                    <a:pt x="3452" y="1395"/>
                  </a:cubicBezTo>
                  <a:cubicBezTo>
                    <a:pt x="3430" y="1395"/>
                    <a:pt x="3407" y="1398"/>
                    <a:pt x="3384" y="1404"/>
                  </a:cubicBezTo>
                  <a:lnTo>
                    <a:pt x="1840" y="1825"/>
                  </a:lnTo>
                  <a:lnTo>
                    <a:pt x="2300" y="333"/>
                  </a:lnTo>
                  <a:cubicBezTo>
                    <a:pt x="2352" y="160"/>
                    <a:pt x="2219" y="0"/>
                    <a:pt x="20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g120f3d9c4b6_0_2886"/>
            <p:cNvSpPr/>
            <p:nvPr/>
          </p:nvSpPr>
          <p:spPr>
            <a:xfrm>
              <a:off x="608700" y="2690325"/>
              <a:ext cx="44000" cy="44700"/>
            </a:xfrm>
            <a:custGeom>
              <a:avLst/>
              <a:gdLst/>
              <a:ahLst/>
              <a:cxnLst/>
              <a:rect l="l" t="t" r="r" b="b"/>
              <a:pathLst>
                <a:path w="1760" h="1788" extrusionOk="0">
                  <a:moveTo>
                    <a:pt x="1029" y="0"/>
                  </a:moveTo>
                  <a:cubicBezTo>
                    <a:pt x="794" y="431"/>
                    <a:pt x="437" y="781"/>
                    <a:pt x="1" y="1009"/>
                  </a:cubicBezTo>
                  <a:cubicBezTo>
                    <a:pt x="29" y="1047"/>
                    <a:pt x="61" y="1082"/>
                    <a:pt x="97" y="1113"/>
                  </a:cubicBezTo>
                  <a:lnTo>
                    <a:pt x="832" y="1787"/>
                  </a:lnTo>
                  <a:lnTo>
                    <a:pt x="1760" y="777"/>
                  </a:lnTo>
                  <a:lnTo>
                    <a:pt x="1124" y="86"/>
                  </a:lnTo>
                  <a:cubicBezTo>
                    <a:pt x="1096" y="54"/>
                    <a:pt x="1064" y="26"/>
                    <a:pt x="10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g120f3d9c4b6_0_2886"/>
            <p:cNvSpPr/>
            <p:nvPr/>
          </p:nvSpPr>
          <p:spPr>
            <a:xfrm>
              <a:off x="652675" y="2735000"/>
              <a:ext cx="110600" cy="107675"/>
            </a:xfrm>
            <a:custGeom>
              <a:avLst/>
              <a:gdLst/>
              <a:ahLst/>
              <a:cxnLst/>
              <a:rect l="l" t="t" r="r" b="b"/>
              <a:pathLst>
                <a:path w="4424" h="4307" extrusionOk="0">
                  <a:moveTo>
                    <a:pt x="929" y="0"/>
                  </a:moveTo>
                  <a:lnTo>
                    <a:pt x="1" y="852"/>
                  </a:lnTo>
                  <a:lnTo>
                    <a:pt x="1977" y="2668"/>
                  </a:lnTo>
                  <a:cubicBezTo>
                    <a:pt x="2027" y="2713"/>
                    <a:pt x="2071" y="2765"/>
                    <a:pt x="2107" y="2822"/>
                  </a:cubicBezTo>
                  <a:cubicBezTo>
                    <a:pt x="2296" y="3124"/>
                    <a:pt x="2875" y="4080"/>
                    <a:pt x="2875" y="4080"/>
                  </a:cubicBezTo>
                  <a:cubicBezTo>
                    <a:pt x="2963" y="4228"/>
                    <a:pt x="3118" y="4306"/>
                    <a:pt x="3274" y="4306"/>
                  </a:cubicBezTo>
                  <a:cubicBezTo>
                    <a:pt x="3392" y="4306"/>
                    <a:pt x="3511" y="4262"/>
                    <a:pt x="3603" y="4169"/>
                  </a:cubicBezTo>
                  <a:lnTo>
                    <a:pt x="4210" y="3563"/>
                  </a:lnTo>
                  <a:cubicBezTo>
                    <a:pt x="4424" y="3348"/>
                    <a:pt x="4380" y="2991"/>
                    <a:pt x="4121" y="2835"/>
                  </a:cubicBezTo>
                  <a:lnTo>
                    <a:pt x="4120" y="2835"/>
                  </a:lnTo>
                  <a:cubicBezTo>
                    <a:pt x="4120" y="2835"/>
                    <a:pt x="3165" y="2255"/>
                    <a:pt x="2862" y="2066"/>
                  </a:cubicBezTo>
                  <a:cubicBezTo>
                    <a:pt x="2805" y="2030"/>
                    <a:pt x="2754" y="1986"/>
                    <a:pt x="2708" y="1937"/>
                  </a:cubicBezTo>
                  <a:lnTo>
                    <a:pt x="9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64" name="Google Shape;964;g120f3d9c4b6_0_28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3560" y="1031325"/>
            <a:ext cx="2636875" cy="11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5" name="Google Shape;965;g120f3d9c4b6_0_2886" title="All State Choru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275" y="163125"/>
            <a:ext cx="3035000" cy="22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g120f3d9c4b6_0_28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28700" y="379400"/>
            <a:ext cx="3288524" cy="4384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120f3d9c4b6_0_2944"/>
          <p:cNvSpPr txBox="1">
            <a:spLocks noGrp="1"/>
          </p:cNvSpPr>
          <p:nvPr>
            <p:ph type="title"/>
          </p:nvPr>
        </p:nvSpPr>
        <p:spPr>
          <a:xfrm>
            <a:off x="6612800" y="3249575"/>
            <a:ext cx="2636100" cy="81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Musical Theater</a:t>
            </a:r>
            <a:endParaRPr sz="3200"/>
          </a:p>
        </p:txBody>
      </p:sp>
      <p:sp>
        <p:nvSpPr>
          <p:cNvPr id="972" name="Google Shape;972;g120f3d9c4b6_0_2944"/>
          <p:cNvSpPr/>
          <p:nvPr/>
        </p:nvSpPr>
        <p:spPr>
          <a:xfrm>
            <a:off x="473650" y="1514275"/>
            <a:ext cx="409508" cy="488023"/>
          </a:xfrm>
          <a:custGeom>
            <a:avLst/>
            <a:gdLst/>
            <a:ahLst/>
            <a:cxnLst/>
            <a:rect l="l" t="t" r="r" b="b"/>
            <a:pathLst>
              <a:path w="9988" h="11903" extrusionOk="0">
                <a:moveTo>
                  <a:pt x="6094" y="1"/>
                </a:moveTo>
                <a:cubicBezTo>
                  <a:pt x="5481" y="1"/>
                  <a:pt x="1571" y="1164"/>
                  <a:pt x="1397" y="1501"/>
                </a:cubicBezTo>
                <a:cubicBezTo>
                  <a:pt x="1238" y="1811"/>
                  <a:pt x="3175" y="9126"/>
                  <a:pt x="3164" y="9332"/>
                </a:cubicBezTo>
                <a:cubicBezTo>
                  <a:pt x="3162" y="9361"/>
                  <a:pt x="3162" y="9374"/>
                  <a:pt x="3159" y="9374"/>
                </a:cubicBezTo>
                <a:cubicBezTo>
                  <a:pt x="3141" y="9374"/>
                  <a:pt x="3043" y="8893"/>
                  <a:pt x="2176" y="8607"/>
                </a:cubicBezTo>
                <a:cubicBezTo>
                  <a:pt x="2008" y="8551"/>
                  <a:pt x="1834" y="8524"/>
                  <a:pt x="1663" y="8524"/>
                </a:cubicBezTo>
                <a:cubicBezTo>
                  <a:pt x="804" y="8524"/>
                  <a:pt x="1" y="9211"/>
                  <a:pt x="219" y="10525"/>
                </a:cubicBezTo>
                <a:cubicBezTo>
                  <a:pt x="380" y="11495"/>
                  <a:pt x="1061" y="11903"/>
                  <a:pt x="1753" y="11903"/>
                </a:cubicBezTo>
                <a:cubicBezTo>
                  <a:pt x="2188" y="11903"/>
                  <a:pt x="2626" y="11742"/>
                  <a:pt x="2943" y="11458"/>
                </a:cubicBezTo>
                <a:cubicBezTo>
                  <a:pt x="3766" y="10722"/>
                  <a:pt x="4017" y="9913"/>
                  <a:pt x="4034" y="9585"/>
                </a:cubicBezTo>
                <a:cubicBezTo>
                  <a:pt x="4052" y="9258"/>
                  <a:pt x="2629" y="3822"/>
                  <a:pt x="2734" y="3728"/>
                </a:cubicBezTo>
                <a:cubicBezTo>
                  <a:pt x="2839" y="3635"/>
                  <a:pt x="6126" y="2247"/>
                  <a:pt x="6322" y="2247"/>
                </a:cubicBezTo>
                <a:cubicBezTo>
                  <a:pt x="6322" y="2247"/>
                  <a:pt x="6323" y="2247"/>
                  <a:pt x="6324" y="2247"/>
                </a:cubicBezTo>
                <a:cubicBezTo>
                  <a:pt x="6497" y="2256"/>
                  <a:pt x="8289" y="6674"/>
                  <a:pt x="8404" y="6805"/>
                </a:cubicBezTo>
                <a:cubicBezTo>
                  <a:pt x="8430" y="6834"/>
                  <a:pt x="8413" y="6840"/>
                  <a:pt x="8362" y="6840"/>
                </a:cubicBezTo>
                <a:cubicBezTo>
                  <a:pt x="8320" y="6840"/>
                  <a:pt x="8253" y="6836"/>
                  <a:pt x="8169" y="6836"/>
                </a:cubicBezTo>
                <a:cubicBezTo>
                  <a:pt x="7906" y="6836"/>
                  <a:pt x="7469" y="6882"/>
                  <a:pt x="7042" y="7264"/>
                </a:cubicBezTo>
                <a:cubicBezTo>
                  <a:pt x="6319" y="7912"/>
                  <a:pt x="6143" y="10150"/>
                  <a:pt x="7904" y="10150"/>
                </a:cubicBezTo>
                <a:cubicBezTo>
                  <a:pt x="7907" y="10150"/>
                  <a:pt x="7909" y="10150"/>
                  <a:pt x="7911" y="10150"/>
                </a:cubicBezTo>
                <a:cubicBezTo>
                  <a:pt x="9680" y="10145"/>
                  <a:pt x="9987" y="7941"/>
                  <a:pt x="9790" y="7416"/>
                </a:cubicBezTo>
                <a:cubicBezTo>
                  <a:pt x="9592" y="6890"/>
                  <a:pt x="6327" y="191"/>
                  <a:pt x="6171" y="17"/>
                </a:cubicBezTo>
                <a:cubicBezTo>
                  <a:pt x="6161" y="6"/>
                  <a:pt x="6135" y="1"/>
                  <a:pt x="60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3" name="Google Shape;973;g120f3d9c4b6_0_29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6375"/>
            <a:ext cx="4856899" cy="26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120f3d9c4b6_0_2950"/>
          <p:cNvSpPr txBox="1">
            <a:spLocks noGrp="1"/>
          </p:cNvSpPr>
          <p:nvPr>
            <p:ph type="title"/>
          </p:nvPr>
        </p:nvSpPr>
        <p:spPr>
          <a:xfrm>
            <a:off x="2892975" y="974550"/>
            <a:ext cx="39444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What’s new in theater</a:t>
            </a:r>
            <a:endParaRPr/>
          </a:p>
        </p:txBody>
      </p:sp>
      <p:grpSp>
        <p:nvGrpSpPr>
          <p:cNvPr id="979" name="Google Shape;979;g120f3d9c4b6_0_2950"/>
          <p:cNvGrpSpPr/>
          <p:nvPr/>
        </p:nvGrpSpPr>
        <p:grpSpPr>
          <a:xfrm>
            <a:off x="-718152" y="1903788"/>
            <a:ext cx="9638460" cy="2362413"/>
            <a:chOff x="-718152" y="1903788"/>
            <a:chExt cx="9638460" cy="2362413"/>
          </a:xfrm>
        </p:grpSpPr>
        <p:sp>
          <p:nvSpPr>
            <p:cNvPr id="980" name="Google Shape;980;g120f3d9c4b6_0_2950"/>
            <p:cNvSpPr/>
            <p:nvPr/>
          </p:nvSpPr>
          <p:spPr>
            <a:xfrm>
              <a:off x="-388902" y="2724078"/>
              <a:ext cx="7479900" cy="598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g120f3d9c4b6_0_2950"/>
            <p:cNvSpPr/>
            <p:nvPr/>
          </p:nvSpPr>
          <p:spPr>
            <a:xfrm rot="2555730">
              <a:off x="7178543" y="2311112"/>
              <a:ext cx="422926" cy="424168"/>
            </a:xfrm>
            <a:custGeom>
              <a:avLst/>
              <a:gdLst/>
              <a:ahLst/>
              <a:cxnLst/>
              <a:rect l="l" t="t" r="r" b="b"/>
              <a:pathLst>
                <a:path w="1024" h="1027" extrusionOk="0">
                  <a:moveTo>
                    <a:pt x="257" y="1"/>
                  </a:moveTo>
                  <a:lnTo>
                    <a:pt x="0" y="257"/>
                  </a:lnTo>
                  <a:lnTo>
                    <a:pt x="0" y="770"/>
                  </a:lnTo>
                  <a:lnTo>
                    <a:pt x="257" y="1027"/>
                  </a:lnTo>
                  <a:lnTo>
                    <a:pt x="767" y="1027"/>
                  </a:lnTo>
                  <a:lnTo>
                    <a:pt x="1024" y="770"/>
                  </a:lnTo>
                  <a:lnTo>
                    <a:pt x="1024" y="257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g120f3d9c4b6_0_2950"/>
            <p:cNvSpPr/>
            <p:nvPr/>
          </p:nvSpPr>
          <p:spPr>
            <a:xfrm rot="2555730">
              <a:off x="7860265" y="2507312"/>
              <a:ext cx="423752" cy="423755"/>
            </a:xfrm>
            <a:custGeom>
              <a:avLst/>
              <a:gdLst/>
              <a:ahLst/>
              <a:cxnLst/>
              <a:rect l="l" t="t" r="r" b="b"/>
              <a:pathLst>
                <a:path w="1026" h="1026" extrusionOk="0">
                  <a:moveTo>
                    <a:pt x="256" y="0"/>
                  </a:moveTo>
                  <a:lnTo>
                    <a:pt x="1" y="257"/>
                  </a:lnTo>
                  <a:lnTo>
                    <a:pt x="1" y="769"/>
                  </a:lnTo>
                  <a:lnTo>
                    <a:pt x="256" y="1025"/>
                  </a:lnTo>
                  <a:lnTo>
                    <a:pt x="769" y="1024"/>
                  </a:lnTo>
                  <a:lnTo>
                    <a:pt x="1026" y="768"/>
                  </a:lnTo>
                  <a:lnTo>
                    <a:pt x="1026" y="257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g120f3d9c4b6_0_2950"/>
            <p:cNvSpPr/>
            <p:nvPr/>
          </p:nvSpPr>
          <p:spPr>
            <a:xfrm rot="2555730">
              <a:off x="6758481" y="2368410"/>
              <a:ext cx="1931664" cy="1433169"/>
            </a:xfrm>
            <a:custGeom>
              <a:avLst/>
              <a:gdLst/>
              <a:ahLst/>
              <a:cxnLst/>
              <a:rect l="l" t="t" r="r" b="b"/>
              <a:pathLst>
                <a:path w="4677" h="3470" extrusionOk="0">
                  <a:moveTo>
                    <a:pt x="4000" y="0"/>
                  </a:moveTo>
                  <a:cubicBezTo>
                    <a:pt x="3967" y="0"/>
                    <a:pt x="3933" y="2"/>
                    <a:pt x="3896" y="5"/>
                  </a:cubicBezTo>
                  <a:cubicBezTo>
                    <a:pt x="3896" y="5"/>
                    <a:pt x="3467" y="42"/>
                    <a:pt x="2864" y="250"/>
                  </a:cubicBezTo>
                  <a:lnTo>
                    <a:pt x="2872" y="257"/>
                  </a:lnTo>
                  <a:lnTo>
                    <a:pt x="2872" y="769"/>
                  </a:lnTo>
                  <a:lnTo>
                    <a:pt x="2615" y="1025"/>
                  </a:lnTo>
                  <a:lnTo>
                    <a:pt x="2102" y="1025"/>
                  </a:lnTo>
                  <a:lnTo>
                    <a:pt x="1847" y="769"/>
                  </a:lnTo>
                  <a:lnTo>
                    <a:pt x="1847" y="716"/>
                  </a:lnTo>
                  <a:cubicBezTo>
                    <a:pt x="1670" y="820"/>
                    <a:pt x="1499" y="934"/>
                    <a:pt x="1335" y="1058"/>
                  </a:cubicBezTo>
                  <a:lnTo>
                    <a:pt x="1335" y="1538"/>
                  </a:lnTo>
                  <a:lnTo>
                    <a:pt x="1078" y="1796"/>
                  </a:lnTo>
                  <a:lnTo>
                    <a:pt x="567" y="1796"/>
                  </a:lnTo>
                  <a:lnTo>
                    <a:pt x="551" y="1779"/>
                  </a:lnTo>
                  <a:lnTo>
                    <a:pt x="551" y="1779"/>
                  </a:lnTo>
                  <a:cubicBezTo>
                    <a:pt x="0" y="2456"/>
                    <a:pt x="528" y="3470"/>
                    <a:pt x="1326" y="3470"/>
                  </a:cubicBezTo>
                  <a:cubicBezTo>
                    <a:pt x="1428" y="3470"/>
                    <a:pt x="1535" y="3453"/>
                    <a:pt x="1644" y="3417"/>
                  </a:cubicBezTo>
                  <a:cubicBezTo>
                    <a:pt x="1776" y="3374"/>
                    <a:pt x="1900" y="3312"/>
                    <a:pt x="2012" y="3232"/>
                  </a:cubicBezTo>
                  <a:cubicBezTo>
                    <a:pt x="2181" y="3112"/>
                    <a:pt x="2301" y="2934"/>
                    <a:pt x="2362" y="2736"/>
                  </a:cubicBezTo>
                  <a:cubicBezTo>
                    <a:pt x="2428" y="2531"/>
                    <a:pt x="2471" y="2230"/>
                    <a:pt x="2778" y="1947"/>
                  </a:cubicBezTo>
                  <a:cubicBezTo>
                    <a:pt x="2932" y="1803"/>
                    <a:pt x="3261" y="1682"/>
                    <a:pt x="3515" y="1578"/>
                  </a:cubicBezTo>
                  <a:cubicBezTo>
                    <a:pt x="3712" y="1498"/>
                    <a:pt x="4077" y="1544"/>
                    <a:pt x="4385" y="1212"/>
                  </a:cubicBezTo>
                  <a:cubicBezTo>
                    <a:pt x="4586" y="992"/>
                    <a:pt x="4677" y="678"/>
                    <a:pt x="4584" y="393"/>
                  </a:cubicBezTo>
                  <a:lnTo>
                    <a:pt x="4582" y="392"/>
                  </a:lnTo>
                  <a:cubicBezTo>
                    <a:pt x="4515" y="193"/>
                    <a:pt x="4358" y="0"/>
                    <a:pt x="400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84" name="Google Shape;984;g120f3d9c4b6_0_2950"/>
            <p:cNvCxnSpPr/>
            <p:nvPr/>
          </p:nvCxnSpPr>
          <p:spPr>
            <a:xfrm>
              <a:off x="-718152" y="2848128"/>
              <a:ext cx="85365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5" name="Google Shape;985;g120f3d9c4b6_0_2950"/>
            <p:cNvCxnSpPr/>
            <p:nvPr/>
          </p:nvCxnSpPr>
          <p:spPr>
            <a:xfrm>
              <a:off x="-718152" y="2965028"/>
              <a:ext cx="85365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6" name="Google Shape;986;g120f3d9c4b6_0_2950"/>
            <p:cNvCxnSpPr/>
            <p:nvPr/>
          </p:nvCxnSpPr>
          <p:spPr>
            <a:xfrm>
              <a:off x="-718152" y="3081928"/>
              <a:ext cx="85365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7" name="Google Shape;987;g120f3d9c4b6_0_2950"/>
            <p:cNvCxnSpPr/>
            <p:nvPr/>
          </p:nvCxnSpPr>
          <p:spPr>
            <a:xfrm>
              <a:off x="-718152" y="3198828"/>
              <a:ext cx="85365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88" name="Google Shape;988;g120f3d9c4b6_0_2950"/>
            <p:cNvSpPr/>
            <p:nvPr/>
          </p:nvSpPr>
          <p:spPr>
            <a:xfrm>
              <a:off x="2721905" y="2605697"/>
              <a:ext cx="224100" cy="8349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g120f3d9c4b6_0_2950"/>
            <p:cNvSpPr/>
            <p:nvPr/>
          </p:nvSpPr>
          <p:spPr>
            <a:xfrm>
              <a:off x="6211030" y="2605710"/>
              <a:ext cx="224100" cy="8349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g120f3d9c4b6_0_2950"/>
            <p:cNvSpPr/>
            <p:nvPr/>
          </p:nvSpPr>
          <p:spPr>
            <a:xfrm>
              <a:off x="3876272" y="2605710"/>
              <a:ext cx="224100" cy="8349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g120f3d9c4b6_0_2950"/>
            <p:cNvSpPr/>
            <p:nvPr/>
          </p:nvSpPr>
          <p:spPr>
            <a:xfrm>
              <a:off x="5030651" y="2605710"/>
              <a:ext cx="224100" cy="8349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2" name="Google Shape;992;g120f3d9c4b6_0_2950"/>
          <p:cNvSpPr/>
          <p:nvPr/>
        </p:nvSpPr>
        <p:spPr>
          <a:xfrm rot="10800000">
            <a:off x="-1141409" y="-232136"/>
            <a:ext cx="3190084" cy="5566956"/>
          </a:xfrm>
          <a:custGeom>
            <a:avLst/>
            <a:gdLst/>
            <a:ahLst/>
            <a:cxnLst/>
            <a:rect l="l" t="t" r="r" b="b"/>
            <a:pathLst>
              <a:path w="11450" h="19981" extrusionOk="0">
                <a:moveTo>
                  <a:pt x="9226" y="0"/>
                </a:moveTo>
                <a:cubicBezTo>
                  <a:pt x="8771" y="0"/>
                  <a:pt x="8313" y="83"/>
                  <a:pt x="7892" y="241"/>
                </a:cubicBezTo>
                <a:cubicBezTo>
                  <a:pt x="6691" y="691"/>
                  <a:pt x="5742" y="1633"/>
                  <a:pt x="4923" y="2621"/>
                </a:cubicBezTo>
                <a:cubicBezTo>
                  <a:pt x="4103" y="3609"/>
                  <a:pt x="3364" y="4676"/>
                  <a:pt x="2393" y="5515"/>
                </a:cubicBezTo>
                <a:cubicBezTo>
                  <a:pt x="1555" y="6240"/>
                  <a:pt x="492" y="6874"/>
                  <a:pt x="223" y="7948"/>
                </a:cubicBezTo>
                <a:cubicBezTo>
                  <a:pt x="1" y="8835"/>
                  <a:pt x="407" y="9755"/>
                  <a:pt x="899" y="10524"/>
                </a:cubicBezTo>
                <a:cubicBezTo>
                  <a:pt x="1392" y="11294"/>
                  <a:pt x="1992" y="12022"/>
                  <a:pt x="2231" y="12904"/>
                </a:cubicBezTo>
                <a:cubicBezTo>
                  <a:pt x="2460" y="13749"/>
                  <a:pt x="2330" y="14644"/>
                  <a:pt x="2185" y="15508"/>
                </a:cubicBezTo>
                <a:cubicBezTo>
                  <a:pt x="2040" y="16371"/>
                  <a:pt x="1883" y="17257"/>
                  <a:pt x="2058" y="18114"/>
                </a:cubicBezTo>
                <a:cubicBezTo>
                  <a:pt x="2234" y="18971"/>
                  <a:pt x="2830" y="19805"/>
                  <a:pt x="3688" y="19981"/>
                </a:cubicBezTo>
                <a:lnTo>
                  <a:pt x="11449" y="19981"/>
                </a:lnTo>
                <a:lnTo>
                  <a:pt x="11449" y="912"/>
                </a:lnTo>
                <a:cubicBezTo>
                  <a:pt x="10898" y="286"/>
                  <a:pt x="10069" y="0"/>
                  <a:pt x="92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g120f3d9c4b6_0_2950"/>
          <p:cNvSpPr/>
          <p:nvPr/>
        </p:nvSpPr>
        <p:spPr>
          <a:xfrm rot="-4991184">
            <a:off x="931403" y="1489332"/>
            <a:ext cx="577463" cy="390611"/>
          </a:xfrm>
          <a:custGeom>
            <a:avLst/>
            <a:gdLst/>
            <a:ahLst/>
            <a:cxnLst/>
            <a:rect l="l" t="t" r="r" b="b"/>
            <a:pathLst>
              <a:path w="11050" h="7540" extrusionOk="0">
                <a:moveTo>
                  <a:pt x="8100" y="1"/>
                </a:moveTo>
                <a:cubicBezTo>
                  <a:pt x="7014" y="1"/>
                  <a:pt x="5905" y="606"/>
                  <a:pt x="5031" y="1160"/>
                </a:cubicBezTo>
                <a:cubicBezTo>
                  <a:pt x="3844" y="1914"/>
                  <a:pt x="2717" y="2877"/>
                  <a:pt x="1780" y="3926"/>
                </a:cubicBezTo>
                <a:cubicBezTo>
                  <a:pt x="843" y="4976"/>
                  <a:pt x="104" y="6138"/>
                  <a:pt x="0" y="7540"/>
                </a:cubicBezTo>
                <a:cubicBezTo>
                  <a:pt x="770" y="6279"/>
                  <a:pt x="2034" y="5341"/>
                  <a:pt x="3063" y="4768"/>
                </a:cubicBezTo>
                <a:cubicBezTo>
                  <a:pt x="4091" y="4195"/>
                  <a:pt x="5290" y="3997"/>
                  <a:pt x="6467" y="3945"/>
                </a:cubicBezTo>
                <a:cubicBezTo>
                  <a:pt x="7009" y="3922"/>
                  <a:pt x="7653" y="3944"/>
                  <a:pt x="8195" y="3901"/>
                </a:cubicBezTo>
                <a:cubicBezTo>
                  <a:pt x="10050" y="3755"/>
                  <a:pt x="11050" y="1114"/>
                  <a:pt x="9194" y="238"/>
                </a:cubicBezTo>
                <a:cubicBezTo>
                  <a:pt x="8839" y="71"/>
                  <a:pt x="8471" y="1"/>
                  <a:pt x="810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g120f3d9c4b6_0_2950"/>
          <p:cNvSpPr txBox="1">
            <a:spLocks noGrp="1"/>
          </p:cNvSpPr>
          <p:nvPr>
            <p:ph type="title" idx="4294967295"/>
          </p:nvPr>
        </p:nvSpPr>
        <p:spPr>
          <a:xfrm>
            <a:off x="2259175" y="3601703"/>
            <a:ext cx="11235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39 Students</a:t>
            </a:r>
            <a:endParaRPr sz="1800">
              <a:solidFill>
                <a:schemeClr val="accent2"/>
              </a:solidFill>
            </a:endParaRPr>
          </a:p>
        </p:txBody>
      </p:sp>
      <p:sp>
        <p:nvSpPr>
          <p:cNvPr id="995" name="Google Shape;995;g120f3d9c4b6_0_2950"/>
          <p:cNvSpPr txBox="1">
            <a:spLocks noGrp="1"/>
          </p:cNvSpPr>
          <p:nvPr>
            <p:ph type="title" idx="4294967295"/>
          </p:nvPr>
        </p:nvSpPr>
        <p:spPr>
          <a:xfrm>
            <a:off x="4403388" y="3601700"/>
            <a:ext cx="13995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Island Coast High School</a:t>
            </a:r>
            <a:endParaRPr sz="1800">
              <a:solidFill>
                <a:schemeClr val="accent2"/>
              </a:solidFill>
            </a:endParaRPr>
          </a:p>
        </p:txBody>
      </p:sp>
      <p:sp>
        <p:nvSpPr>
          <p:cNvPr id="996" name="Google Shape;996;g120f3d9c4b6_0_2950"/>
          <p:cNvSpPr txBox="1">
            <a:spLocks noGrp="1"/>
          </p:cNvSpPr>
          <p:nvPr>
            <p:ph type="title" idx="4294967295"/>
          </p:nvPr>
        </p:nvSpPr>
        <p:spPr>
          <a:xfrm>
            <a:off x="3426587" y="2038800"/>
            <a:ext cx="11235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Program ads are on sale!</a:t>
            </a:r>
            <a:endParaRPr sz="1800">
              <a:solidFill>
                <a:schemeClr val="accent2"/>
              </a:solidFill>
            </a:endParaRPr>
          </a:p>
        </p:txBody>
      </p:sp>
      <p:sp>
        <p:nvSpPr>
          <p:cNvPr id="997" name="Google Shape;997;g120f3d9c4b6_0_2950"/>
          <p:cNvSpPr txBox="1">
            <a:spLocks noGrp="1"/>
          </p:cNvSpPr>
          <p:nvPr>
            <p:ph type="title" idx="4294967295"/>
          </p:nvPr>
        </p:nvSpPr>
        <p:spPr>
          <a:xfrm>
            <a:off x="5761337" y="2038800"/>
            <a:ext cx="11235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May 18th-20th</a:t>
            </a:r>
            <a:endParaRPr sz="1800">
              <a:solidFill>
                <a:schemeClr val="accent2"/>
              </a:solidFill>
            </a:endParaRPr>
          </a:p>
        </p:txBody>
      </p:sp>
      <p:pic>
        <p:nvPicPr>
          <p:cNvPr id="998" name="Google Shape;998;g120f3d9c4b6_0_29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42567">
            <a:off x="6958389" y="3588138"/>
            <a:ext cx="1710622" cy="1231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9" name="Google Shape;999;g120f3d9c4b6_0_29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74902" y="255515"/>
            <a:ext cx="3190075" cy="1741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0" name="Google Shape;1000;g120f3d9c4b6_0_29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37375" y="24225"/>
            <a:ext cx="1952625" cy="234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1" name="Google Shape;1001;g120f3d9c4b6_0_29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17936" y="2597826"/>
            <a:ext cx="2343150" cy="23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120f3d9c4b6_0_2977"/>
          <p:cNvSpPr txBox="1">
            <a:spLocks noGrp="1"/>
          </p:cNvSpPr>
          <p:nvPr>
            <p:ph type="title"/>
          </p:nvPr>
        </p:nvSpPr>
        <p:spPr>
          <a:xfrm>
            <a:off x="2599800" y="2548038"/>
            <a:ext cx="39444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 for supporting music at Oasis Elementary South!</a:t>
            </a:r>
            <a:endParaRPr/>
          </a:p>
        </p:txBody>
      </p:sp>
      <p:sp>
        <p:nvSpPr>
          <p:cNvPr id="1007" name="Google Shape;1007;g120f3d9c4b6_0_2977"/>
          <p:cNvSpPr/>
          <p:nvPr/>
        </p:nvSpPr>
        <p:spPr>
          <a:xfrm>
            <a:off x="133675" y="3896575"/>
            <a:ext cx="1666875" cy="1028700"/>
          </a:xfrm>
          <a:custGeom>
            <a:avLst/>
            <a:gdLst/>
            <a:ahLst/>
            <a:cxnLst/>
            <a:rect l="l" t="t" r="r" b="b"/>
            <a:pathLst>
              <a:path w="66675" h="41148" extrusionOk="0">
                <a:moveTo>
                  <a:pt x="0" y="41148"/>
                </a:moveTo>
                <a:cubicBezTo>
                  <a:pt x="6604" y="33443"/>
                  <a:pt x="11766" y="21802"/>
                  <a:pt x="21717" y="19812"/>
                </a:cubicBezTo>
                <a:cubicBezTo>
                  <a:pt x="32305" y="17694"/>
                  <a:pt x="43650" y="21760"/>
                  <a:pt x="54102" y="19050"/>
                </a:cubicBezTo>
                <a:cubicBezTo>
                  <a:pt x="61467" y="17141"/>
                  <a:pt x="66675" y="7608"/>
                  <a:pt x="66675" y="0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8" name="Google Shape;1008;g120f3d9c4b6_0_2977"/>
          <p:cNvSpPr/>
          <p:nvPr/>
        </p:nvSpPr>
        <p:spPr>
          <a:xfrm>
            <a:off x="2267275" y="-65825"/>
            <a:ext cx="695325" cy="1533525"/>
          </a:xfrm>
          <a:custGeom>
            <a:avLst/>
            <a:gdLst/>
            <a:ahLst/>
            <a:cxnLst/>
            <a:rect l="l" t="t" r="r" b="b"/>
            <a:pathLst>
              <a:path w="27813" h="61341" extrusionOk="0">
                <a:moveTo>
                  <a:pt x="27813" y="0"/>
                </a:moveTo>
                <a:cubicBezTo>
                  <a:pt x="21049" y="3382"/>
                  <a:pt x="14788" y="9808"/>
                  <a:pt x="12954" y="17145"/>
                </a:cubicBezTo>
                <a:cubicBezTo>
                  <a:pt x="10572" y="26671"/>
                  <a:pt x="12213" y="36853"/>
                  <a:pt x="10287" y="46482"/>
                </a:cubicBezTo>
                <a:cubicBezTo>
                  <a:pt x="9106" y="52389"/>
                  <a:pt x="4260" y="57081"/>
                  <a:pt x="0" y="61341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9" name="Google Shape;1009;g120f3d9c4b6_0_2977"/>
          <p:cNvSpPr/>
          <p:nvPr/>
        </p:nvSpPr>
        <p:spPr>
          <a:xfrm rot="9266388">
            <a:off x="1553115" y="3434291"/>
            <a:ext cx="524124" cy="364595"/>
          </a:xfrm>
          <a:custGeom>
            <a:avLst/>
            <a:gdLst/>
            <a:ahLst/>
            <a:cxnLst/>
            <a:rect l="l" t="t" r="r" b="b"/>
            <a:pathLst>
              <a:path w="11050" h="7540" extrusionOk="0">
                <a:moveTo>
                  <a:pt x="8100" y="1"/>
                </a:moveTo>
                <a:cubicBezTo>
                  <a:pt x="7014" y="1"/>
                  <a:pt x="5905" y="606"/>
                  <a:pt x="5031" y="1160"/>
                </a:cubicBezTo>
                <a:cubicBezTo>
                  <a:pt x="3844" y="1914"/>
                  <a:pt x="2717" y="2877"/>
                  <a:pt x="1780" y="3926"/>
                </a:cubicBezTo>
                <a:cubicBezTo>
                  <a:pt x="843" y="4976"/>
                  <a:pt x="104" y="6138"/>
                  <a:pt x="0" y="7540"/>
                </a:cubicBezTo>
                <a:cubicBezTo>
                  <a:pt x="770" y="6279"/>
                  <a:pt x="2034" y="5341"/>
                  <a:pt x="3063" y="4768"/>
                </a:cubicBezTo>
                <a:cubicBezTo>
                  <a:pt x="4091" y="4195"/>
                  <a:pt x="5290" y="3997"/>
                  <a:pt x="6467" y="3945"/>
                </a:cubicBezTo>
                <a:cubicBezTo>
                  <a:pt x="7009" y="3922"/>
                  <a:pt x="7653" y="3944"/>
                  <a:pt x="8195" y="3901"/>
                </a:cubicBezTo>
                <a:cubicBezTo>
                  <a:pt x="10050" y="3755"/>
                  <a:pt x="11050" y="1114"/>
                  <a:pt x="9194" y="238"/>
                </a:cubicBezTo>
                <a:cubicBezTo>
                  <a:pt x="8839" y="71"/>
                  <a:pt x="8471" y="1"/>
                  <a:pt x="81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g120f3d9c4b6_0_2977"/>
          <p:cNvSpPr txBox="1">
            <a:spLocks noGrp="1"/>
          </p:cNvSpPr>
          <p:nvPr>
            <p:ph type="title" idx="2"/>
          </p:nvPr>
        </p:nvSpPr>
        <p:spPr>
          <a:xfrm>
            <a:off x="2440475" y="1412575"/>
            <a:ext cx="4343700" cy="6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1011" name="Google Shape;1011;g120f3d9c4b6_0_2977"/>
          <p:cNvSpPr/>
          <p:nvPr/>
        </p:nvSpPr>
        <p:spPr>
          <a:xfrm rot="-3846264">
            <a:off x="6917013" y="1760085"/>
            <a:ext cx="1678570" cy="1879817"/>
          </a:xfrm>
          <a:custGeom>
            <a:avLst/>
            <a:gdLst/>
            <a:ahLst/>
            <a:cxnLst/>
            <a:rect l="l" t="t" r="r" b="b"/>
            <a:pathLst>
              <a:path w="37969" h="42519" extrusionOk="0">
                <a:moveTo>
                  <a:pt x="16251" y="5937"/>
                </a:moveTo>
                <a:cubicBezTo>
                  <a:pt x="16380" y="5937"/>
                  <a:pt x="16506" y="5967"/>
                  <a:pt x="16626" y="6036"/>
                </a:cubicBezTo>
                <a:cubicBezTo>
                  <a:pt x="16867" y="6176"/>
                  <a:pt x="17004" y="6447"/>
                  <a:pt x="17065" y="6718"/>
                </a:cubicBezTo>
                <a:cubicBezTo>
                  <a:pt x="17326" y="7855"/>
                  <a:pt x="16493" y="8939"/>
                  <a:pt x="16313" y="10092"/>
                </a:cubicBezTo>
                <a:cubicBezTo>
                  <a:pt x="16217" y="10708"/>
                  <a:pt x="16311" y="11336"/>
                  <a:pt x="16365" y="11957"/>
                </a:cubicBezTo>
                <a:cubicBezTo>
                  <a:pt x="16419" y="12579"/>
                  <a:pt x="16428" y="13228"/>
                  <a:pt x="16177" y="13798"/>
                </a:cubicBezTo>
                <a:cubicBezTo>
                  <a:pt x="15939" y="14339"/>
                  <a:pt x="15410" y="14789"/>
                  <a:pt x="14827" y="14789"/>
                </a:cubicBezTo>
                <a:cubicBezTo>
                  <a:pt x="14794" y="14789"/>
                  <a:pt x="14761" y="14788"/>
                  <a:pt x="14728" y="14785"/>
                </a:cubicBezTo>
                <a:cubicBezTo>
                  <a:pt x="13933" y="14715"/>
                  <a:pt x="13437" y="13871"/>
                  <a:pt x="13292" y="13087"/>
                </a:cubicBezTo>
                <a:cubicBezTo>
                  <a:pt x="13068" y="11870"/>
                  <a:pt x="13599" y="10955"/>
                  <a:pt x="13957" y="9842"/>
                </a:cubicBezTo>
                <a:cubicBezTo>
                  <a:pt x="14312" y="8735"/>
                  <a:pt x="14192" y="7334"/>
                  <a:pt x="15133" y="6491"/>
                </a:cubicBezTo>
                <a:cubicBezTo>
                  <a:pt x="15445" y="6211"/>
                  <a:pt x="15859" y="5937"/>
                  <a:pt x="16251" y="5937"/>
                </a:cubicBezTo>
                <a:close/>
                <a:moveTo>
                  <a:pt x="32830" y="20688"/>
                </a:moveTo>
                <a:cubicBezTo>
                  <a:pt x="32940" y="20688"/>
                  <a:pt x="33050" y="20700"/>
                  <a:pt x="33159" y="20731"/>
                </a:cubicBezTo>
                <a:cubicBezTo>
                  <a:pt x="33598" y="20853"/>
                  <a:pt x="33899" y="21241"/>
                  <a:pt x="33888" y="21708"/>
                </a:cubicBezTo>
                <a:cubicBezTo>
                  <a:pt x="33859" y="22942"/>
                  <a:pt x="31868" y="23770"/>
                  <a:pt x="30893" y="24009"/>
                </a:cubicBezTo>
                <a:cubicBezTo>
                  <a:pt x="30250" y="24167"/>
                  <a:pt x="29584" y="24238"/>
                  <a:pt x="28919" y="24238"/>
                </a:cubicBezTo>
                <a:cubicBezTo>
                  <a:pt x="28311" y="24238"/>
                  <a:pt x="27702" y="24179"/>
                  <a:pt x="27111" y="24072"/>
                </a:cubicBezTo>
                <a:cubicBezTo>
                  <a:pt x="26514" y="23964"/>
                  <a:pt x="25945" y="23763"/>
                  <a:pt x="25613" y="23219"/>
                </a:cubicBezTo>
                <a:cubicBezTo>
                  <a:pt x="25492" y="23019"/>
                  <a:pt x="25434" y="22766"/>
                  <a:pt x="25516" y="22546"/>
                </a:cubicBezTo>
                <a:cubicBezTo>
                  <a:pt x="25601" y="22319"/>
                  <a:pt x="25815" y="22169"/>
                  <a:pt x="26027" y="22051"/>
                </a:cubicBezTo>
                <a:cubicBezTo>
                  <a:pt x="26973" y="21519"/>
                  <a:pt x="28078" y="21365"/>
                  <a:pt x="29141" y="21325"/>
                </a:cubicBezTo>
                <a:cubicBezTo>
                  <a:pt x="29934" y="21295"/>
                  <a:pt x="30715" y="21149"/>
                  <a:pt x="31491" y="20987"/>
                </a:cubicBezTo>
                <a:cubicBezTo>
                  <a:pt x="31928" y="20898"/>
                  <a:pt x="32383" y="20688"/>
                  <a:pt x="32830" y="20688"/>
                </a:cubicBezTo>
                <a:close/>
                <a:moveTo>
                  <a:pt x="35936" y="0"/>
                </a:moveTo>
                <a:cubicBezTo>
                  <a:pt x="34472" y="1735"/>
                  <a:pt x="30533" y="2087"/>
                  <a:pt x="27787" y="2087"/>
                </a:cubicBezTo>
                <a:cubicBezTo>
                  <a:pt x="26870" y="2087"/>
                  <a:pt x="26085" y="2048"/>
                  <a:pt x="25571" y="2008"/>
                </a:cubicBezTo>
                <a:cubicBezTo>
                  <a:pt x="25562" y="2008"/>
                  <a:pt x="25554" y="2008"/>
                  <a:pt x="25546" y="2007"/>
                </a:cubicBezTo>
                <a:cubicBezTo>
                  <a:pt x="25066" y="2352"/>
                  <a:pt x="24618" y="2738"/>
                  <a:pt x="24205" y="3162"/>
                </a:cubicBezTo>
                <a:cubicBezTo>
                  <a:pt x="23322" y="4069"/>
                  <a:pt x="22581" y="5097"/>
                  <a:pt x="21832" y="6113"/>
                </a:cubicBezTo>
                <a:cubicBezTo>
                  <a:pt x="21513" y="6547"/>
                  <a:pt x="20239" y="8694"/>
                  <a:pt x="19338" y="8694"/>
                </a:cubicBezTo>
                <a:cubicBezTo>
                  <a:pt x="19129" y="8694"/>
                  <a:pt x="18940" y="8579"/>
                  <a:pt x="18788" y="8300"/>
                </a:cubicBezTo>
                <a:cubicBezTo>
                  <a:pt x="18226" y="7273"/>
                  <a:pt x="18820" y="5964"/>
                  <a:pt x="19324" y="5048"/>
                </a:cubicBezTo>
                <a:cubicBezTo>
                  <a:pt x="19901" y="3999"/>
                  <a:pt x="20605" y="2963"/>
                  <a:pt x="21465" y="2137"/>
                </a:cubicBezTo>
                <a:lnTo>
                  <a:pt x="21465" y="2137"/>
                </a:lnTo>
                <a:cubicBezTo>
                  <a:pt x="18285" y="2572"/>
                  <a:pt x="15196" y="3752"/>
                  <a:pt x="12456" y="5441"/>
                </a:cubicBezTo>
                <a:cubicBezTo>
                  <a:pt x="11063" y="6298"/>
                  <a:pt x="9739" y="7266"/>
                  <a:pt x="8500" y="8333"/>
                </a:cubicBezTo>
                <a:cubicBezTo>
                  <a:pt x="7833" y="9627"/>
                  <a:pt x="7338" y="11008"/>
                  <a:pt x="7066" y="12439"/>
                </a:cubicBezTo>
                <a:cubicBezTo>
                  <a:pt x="6554" y="15135"/>
                  <a:pt x="6887" y="18446"/>
                  <a:pt x="5321" y="20828"/>
                </a:cubicBezTo>
                <a:cubicBezTo>
                  <a:pt x="5058" y="21228"/>
                  <a:pt x="4672" y="21569"/>
                  <a:pt x="4206" y="21677"/>
                </a:cubicBezTo>
                <a:cubicBezTo>
                  <a:pt x="4056" y="21712"/>
                  <a:pt x="3918" y="21729"/>
                  <a:pt x="3791" y="21729"/>
                </a:cubicBezTo>
                <a:cubicBezTo>
                  <a:pt x="1441" y="21729"/>
                  <a:pt x="2822" y="16059"/>
                  <a:pt x="3077" y="14889"/>
                </a:cubicBezTo>
                <a:cubicBezTo>
                  <a:pt x="3089" y="14832"/>
                  <a:pt x="3105" y="14775"/>
                  <a:pt x="3118" y="14718"/>
                </a:cubicBezTo>
                <a:lnTo>
                  <a:pt x="3118" y="14718"/>
                </a:lnTo>
                <a:cubicBezTo>
                  <a:pt x="1132" y="18092"/>
                  <a:pt x="0" y="21951"/>
                  <a:pt x="77" y="26208"/>
                </a:cubicBezTo>
                <a:cubicBezTo>
                  <a:pt x="164" y="30974"/>
                  <a:pt x="1865" y="34369"/>
                  <a:pt x="5198" y="39612"/>
                </a:cubicBezTo>
                <a:lnTo>
                  <a:pt x="7298" y="40801"/>
                </a:lnTo>
                <a:cubicBezTo>
                  <a:pt x="10338" y="42064"/>
                  <a:pt x="13728" y="42518"/>
                  <a:pt x="17062" y="42518"/>
                </a:cubicBezTo>
                <a:cubicBezTo>
                  <a:pt x="18247" y="42518"/>
                  <a:pt x="19424" y="42461"/>
                  <a:pt x="20577" y="42362"/>
                </a:cubicBezTo>
                <a:cubicBezTo>
                  <a:pt x="21882" y="42250"/>
                  <a:pt x="23147" y="41973"/>
                  <a:pt x="24364" y="41570"/>
                </a:cubicBezTo>
                <a:lnTo>
                  <a:pt x="24364" y="41570"/>
                </a:lnTo>
                <a:cubicBezTo>
                  <a:pt x="24318" y="41570"/>
                  <a:pt x="24273" y="41570"/>
                  <a:pt x="24227" y="41570"/>
                </a:cubicBezTo>
                <a:cubicBezTo>
                  <a:pt x="23237" y="41570"/>
                  <a:pt x="22249" y="41512"/>
                  <a:pt x="21266" y="41395"/>
                </a:cubicBezTo>
                <a:cubicBezTo>
                  <a:pt x="19571" y="41190"/>
                  <a:pt x="17725" y="40699"/>
                  <a:pt x="16787" y="39273"/>
                </a:cubicBezTo>
                <a:cubicBezTo>
                  <a:pt x="16546" y="38907"/>
                  <a:pt x="16390" y="38389"/>
                  <a:pt x="16671" y="38053"/>
                </a:cubicBezTo>
                <a:cubicBezTo>
                  <a:pt x="16849" y="37838"/>
                  <a:pt x="17150" y="37772"/>
                  <a:pt x="17429" y="37758"/>
                </a:cubicBezTo>
                <a:cubicBezTo>
                  <a:pt x="17473" y="37756"/>
                  <a:pt x="17517" y="37755"/>
                  <a:pt x="17561" y="37755"/>
                </a:cubicBezTo>
                <a:cubicBezTo>
                  <a:pt x="18517" y="37755"/>
                  <a:pt x="19419" y="38207"/>
                  <a:pt x="20295" y="38605"/>
                </a:cubicBezTo>
                <a:cubicBezTo>
                  <a:pt x="21894" y="39331"/>
                  <a:pt x="23557" y="39913"/>
                  <a:pt x="25261" y="40342"/>
                </a:cubicBezTo>
                <a:cubicBezTo>
                  <a:pt x="25717" y="40456"/>
                  <a:pt x="26185" y="40555"/>
                  <a:pt x="26656" y="40624"/>
                </a:cubicBezTo>
                <a:cubicBezTo>
                  <a:pt x="30175" y="38875"/>
                  <a:pt x="33132" y="35984"/>
                  <a:pt x="35132" y="32540"/>
                </a:cubicBezTo>
                <a:lnTo>
                  <a:pt x="35132" y="32540"/>
                </a:lnTo>
                <a:cubicBezTo>
                  <a:pt x="34694" y="32887"/>
                  <a:pt x="34243" y="33218"/>
                  <a:pt x="33778" y="33528"/>
                </a:cubicBezTo>
                <a:cubicBezTo>
                  <a:pt x="31937" y="34750"/>
                  <a:pt x="29844" y="35642"/>
                  <a:pt x="27647" y="35867"/>
                </a:cubicBezTo>
                <a:cubicBezTo>
                  <a:pt x="27388" y="35893"/>
                  <a:pt x="27112" y="35908"/>
                  <a:pt x="26826" y="35908"/>
                </a:cubicBezTo>
                <a:cubicBezTo>
                  <a:pt x="24842" y="35908"/>
                  <a:pt x="22351" y="35225"/>
                  <a:pt x="21691" y="33239"/>
                </a:cubicBezTo>
                <a:cubicBezTo>
                  <a:pt x="21394" y="32347"/>
                  <a:pt x="21746" y="31452"/>
                  <a:pt x="22406" y="30830"/>
                </a:cubicBezTo>
                <a:cubicBezTo>
                  <a:pt x="23361" y="29929"/>
                  <a:pt x="24462" y="29706"/>
                  <a:pt x="25640" y="29706"/>
                </a:cubicBezTo>
                <a:cubicBezTo>
                  <a:pt x="26126" y="29706"/>
                  <a:pt x="26625" y="29744"/>
                  <a:pt x="27131" y="29788"/>
                </a:cubicBezTo>
                <a:cubicBezTo>
                  <a:pt x="27465" y="29817"/>
                  <a:pt x="27809" y="29832"/>
                  <a:pt x="28159" y="29832"/>
                </a:cubicBezTo>
                <a:cubicBezTo>
                  <a:pt x="30393" y="29832"/>
                  <a:pt x="32878" y="29233"/>
                  <a:pt x="34569" y="27928"/>
                </a:cubicBezTo>
                <a:cubicBezTo>
                  <a:pt x="35693" y="27059"/>
                  <a:pt x="36785" y="26151"/>
                  <a:pt x="37740" y="25126"/>
                </a:cubicBezTo>
                <a:cubicBezTo>
                  <a:pt x="37853" y="24353"/>
                  <a:pt x="37917" y="23572"/>
                  <a:pt x="37931" y="22791"/>
                </a:cubicBezTo>
                <a:cubicBezTo>
                  <a:pt x="37969" y="20299"/>
                  <a:pt x="37449" y="17864"/>
                  <a:pt x="36862" y="15433"/>
                </a:cubicBezTo>
                <a:cubicBezTo>
                  <a:pt x="36765" y="15580"/>
                  <a:pt x="36669" y="15729"/>
                  <a:pt x="36563" y="15871"/>
                </a:cubicBezTo>
                <a:cubicBezTo>
                  <a:pt x="35352" y="17494"/>
                  <a:pt x="33463" y="18684"/>
                  <a:pt x="31438" y="18737"/>
                </a:cubicBezTo>
                <a:cubicBezTo>
                  <a:pt x="31414" y="18737"/>
                  <a:pt x="31391" y="18737"/>
                  <a:pt x="31367" y="18737"/>
                </a:cubicBezTo>
                <a:cubicBezTo>
                  <a:pt x="30756" y="18737"/>
                  <a:pt x="30049" y="18539"/>
                  <a:pt x="29873" y="17962"/>
                </a:cubicBezTo>
                <a:cubicBezTo>
                  <a:pt x="29753" y="17572"/>
                  <a:pt x="29941" y="17141"/>
                  <a:pt x="30227" y="16853"/>
                </a:cubicBezTo>
                <a:cubicBezTo>
                  <a:pt x="30515" y="16563"/>
                  <a:pt x="30890" y="16382"/>
                  <a:pt x="31248" y="16187"/>
                </a:cubicBezTo>
                <a:cubicBezTo>
                  <a:pt x="33221" y="15113"/>
                  <a:pt x="34848" y="13442"/>
                  <a:pt x="35933" y="11477"/>
                </a:cubicBezTo>
                <a:cubicBezTo>
                  <a:pt x="35873" y="11194"/>
                  <a:pt x="35810" y="10912"/>
                  <a:pt x="35755" y="10629"/>
                </a:cubicBezTo>
                <a:cubicBezTo>
                  <a:pt x="34981" y="6574"/>
                  <a:pt x="34515" y="3802"/>
                  <a:pt x="359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2" name="Google Shape;1012;g120f3d9c4b6_0_2977"/>
          <p:cNvGrpSpPr/>
          <p:nvPr/>
        </p:nvGrpSpPr>
        <p:grpSpPr>
          <a:xfrm>
            <a:off x="7198373" y="1208118"/>
            <a:ext cx="1812599" cy="3760893"/>
            <a:chOff x="3256425" y="2808225"/>
            <a:chExt cx="1260325" cy="2615000"/>
          </a:xfrm>
        </p:grpSpPr>
        <p:sp>
          <p:nvSpPr>
            <p:cNvPr id="1013" name="Google Shape;1013;g120f3d9c4b6_0_2977"/>
            <p:cNvSpPr/>
            <p:nvPr/>
          </p:nvSpPr>
          <p:spPr>
            <a:xfrm>
              <a:off x="4063275" y="5211650"/>
              <a:ext cx="230750" cy="211575"/>
            </a:xfrm>
            <a:custGeom>
              <a:avLst/>
              <a:gdLst/>
              <a:ahLst/>
              <a:cxnLst/>
              <a:rect l="l" t="t" r="r" b="b"/>
              <a:pathLst>
                <a:path w="9230" h="8463" extrusionOk="0">
                  <a:moveTo>
                    <a:pt x="3118" y="1"/>
                  </a:moveTo>
                  <a:cubicBezTo>
                    <a:pt x="2097" y="1"/>
                    <a:pt x="690" y="447"/>
                    <a:pt x="1" y="543"/>
                  </a:cubicBezTo>
                  <a:cubicBezTo>
                    <a:pt x="190" y="2665"/>
                    <a:pt x="318" y="4790"/>
                    <a:pt x="388" y="6919"/>
                  </a:cubicBezTo>
                  <a:lnTo>
                    <a:pt x="4853" y="7983"/>
                  </a:lnTo>
                  <a:cubicBezTo>
                    <a:pt x="5856" y="8222"/>
                    <a:pt x="6882" y="8462"/>
                    <a:pt x="7905" y="8462"/>
                  </a:cubicBezTo>
                  <a:cubicBezTo>
                    <a:pt x="8201" y="8462"/>
                    <a:pt x="8497" y="8442"/>
                    <a:pt x="8792" y="8396"/>
                  </a:cubicBezTo>
                  <a:cubicBezTo>
                    <a:pt x="8987" y="8366"/>
                    <a:pt x="9230" y="8265"/>
                    <a:pt x="9219" y="8067"/>
                  </a:cubicBezTo>
                  <a:cubicBezTo>
                    <a:pt x="9214" y="7974"/>
                    <a:pt x="9148" y="7896"/>
                    <a:pt x="9083" y="7828"/>
                  </a:cubicBezTo>
                  <a:cubicBezTo>
                    <a:pt x="7898" y="6563"/>
                    <a:pt x="6187" y="5961"/>
                    <a:pt x="4723" y="5032"/>
                  </a:cubicBezTo>
                  <a:cubicBezTo>
                    <a:pt x="4488" y="4883"/>
                    <a:pt x="4246" y="4709"/>
                    <a:pt x="4146" y="4450"/>
                  </a:cubicBezTo>
                  <a:cubicBezTo>
                    <a:pt x="4069" y="4249"/>
                    <a:pt x="4088" y="4025"/>
                    <a:pt x="4109" y="3810"/>
                  </a:cubicBezTo>
                  <a:cubicBezTo>
                    <a:pt x="4196" y="2917"/>
                    <a:pt x="4867" y="741"/>
                    <a:pt x="3986" y="188"/>
                  </a:cubicBezTo>
                  <a:cubicBezTo>
                    <a:pt x="3771" y="53"/>
                    <a:pt x="3467" y="1"/>
                    <a:pt x="3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g120f3d9c4b6_0_2977"/>
            <p:cNvSpPr/>
            <p:nvPr/>
          </p:nvSpPr>
          <p:spPr>
            <a:xfrm>
              <a:off x="3256425" y="5211800"/>
              <a:ext cx="291500" cy="169675"/>
            </a:xfrm>
            <a:custGeom>
              <a:avLst/>
              <a:gdLst/>
              <a:ahLst/>
              <a:cxnLst/>
              <a:rect l="l" t="t" r="r" b="b"/>
              <a:pathLst>
                <a:path w="11660" h="6787" extrusionOk="0">
                  <a:moveTo>
                    <a:pt x="10080" y="0"/>
                  </a:moveTo>
                  <a:cubicBezTo>
                    <a:pt x="9545" y="0"/>
                    <a:pt x="9021" y="77"/>
                    <a:pt x="8636" y="304"/>
                  </a:cubicBezTo>
                  <a:cubicBezTo>
                    <a:pt x="8004" y="677"/>
                    <a:pt x="7254" y="3023"/>
                    <a:pt x="6823" y="3068"/>
                  </a:cubicBezTo>
                  <a:cubicBezTo>
                    <a:pt x="4930" y="3303"/>
                    <a:pt x="3101" y="3899"/>
                    <a:pt x="1433" y="4823"/>
                  </a:cubicBezTo>
                  <a:cubicBezTo>
                    <a:pt x="944" y="5094"/>
                    <a:pt x="455" y="5409"/>
                    <a:pt x="157" y="5881"/>
                  </a:cubicBezTo>
                  <a:cubicBezTo>
                    <a:pt x="71" y="6019"/>
                    <a:pt x="0" y="6180"/>
                    <a:pt x="27" y="6340"/>
                  </a:cubicBezTo>
                  <a:cubicBezTo>
                    <a:pt x="83" y="6688"/>
                    <a:pt x="499" y="6787"/>
                    <a:pt x="873" y="6787"/>
                  </a:cubicBezTo>
                  <a:cubicBezTo>
                    <a:pt x="930" y="6787"/>
                    <a:pt x="987" y="6785"/>
                    <a:pt x="1041" y="6781"/>
                  </a:cubicBezTo>
                  <a:lnTo>
                    <a:pt x="9713" y="6118"/>
                  </a:lnTo>
                  <a:cubicBezTo>
                    <a:pt x="10320" y="4345"/>
                    <a:pt x="11599" y="2003"/>
                    <a:pt x="11660" y="172"/>
                  </a:cubicBezTo>
                  <a:cubicBezTo>
                    <a:pt x="11226" y="87"/>
                    <a:pt x="10648" y="0"/>
                    <a:pt x="100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g120f3d9c4b6_0_2977"/>
            <p:cNvSpPr/>
            <p:nvPr/>
          </p:nvSpPr>
          <p:spPr>
            <a:xfrm>
              <a:off x="3425575" y="3797250"/>
              <a:ext cx="1065300" cy="1501750"/>
            </a:xfrm>
            <a:custGeom>
              <a:avLst/>
              <a:gdLst/>
              <a:ahLst/>
              <a:cxnLst/>
              <a:rect l="l" t="t" r="r" b="b"/>
              <a:pathLst>
                <a:path w="42612" h="60070" extrusionOk="0">
                  <a:moveTo>
                    <a:pt x="39610" y="0"/>
                  </a:moveTo>
                  <a:cubicBezTo>
                    <a:pt x="38706" y="2671"/>
                    <a:pt x="35956" y="3276"/>
                    <a:pt x="33432" y="3276"/>
                  </a:cubicBezTo>
                  <a:cubicBezTo>
                    <a:pt x="33143" y="3276"/>
                    <a:pt x="32856" y="3269"/>
                    <a:pt x="32575" y="3255"/>
                  </a:cubicBezTo>
                  <a:cubicBezTo>
                    <a:pt x="29825" y="3119"/>
                    <a:pt x="27152" y="2431"/>
                    <a:pt x="24440" y="2016"/>
                  </a:cubicBezTo>
                  <a:cubicBezTo>
                    <a:pt x="24015" y="1951"/>
                    <a:pt x="23608" y="1918"/>
                    <a:pt x="23222" y="1918"/>
                  </a:cubicBezTo>
                  <a:cubicBezTo>
                    <a:pt x="20396" y="1918"/>
                    <a:pt x="18622" y="3647"/>
                    <a:pt x="18055" y="6861"/>
                  </a:cubicBezTo>
                  <a:cubicBezTo>
                    <a:pt x="17792" y="8352"/>
                    <a:pt x="17863" y="9744"/>
                    <a:pt x="17228" y="11165"/>
                  </a:cubicBezTo>
                  <a:cubicBezTo>
                    <a:pt x="16327" y="13182"/>
                    <a:pt x="15001" y="15024"/>
                    <a:pt x="14039" y="17025"/>
                  </a:cubicBezTo>
                  <a:cubicBezTo>
                    <a:pt x="12150" y="20957"/>
                    <a:pt x="10752" y="25127"/>
                    <a:pt x="9904" y="29408"/>
                  </a:cubicBezTo>
                  <a:cubicBezTo>
                    <a:pt x="9407" y="31916"/>
                    <a:pt x="9088" y="34493"/>
                    <a:pt x="8086" y="36846"/>
                  </a:cubicBezTo>
                  <a:cubicBezTo>
                    <a:pt x="7360" y="38553"/>
                    <a:pt x="6294" y="40098"/>
                    <a:pt x="5540" y="41793"/>
                  </a:cubicBezTo>
                  <a:cubicBezTo>
                    <a:pt x="4742" y="43586"/>
                    <a:pt x="4307" y="45516"/>
                    <a:pt x="3762" y="47402"/>
                  </a:cubicBezTo>
                  <a:cubicBezTo>
                    <a:pt x="3224" y="49259"/>
                    <a:pt x="2575" y="51082"/>
                    <a:pt x="1927" y="52903"/>
                  </a:cubicBezTo>
                  <a:cubicBezTo>
                    <a:pt x="1285" y="54708"/>
                    <a:pt x="643" y="56512"/>
                    <a:pt x="0" y="58316"/>
                  </a:cubicBezTo>
                  <a:lnTo>
                    <a:pt x="5043" y="58870"/>
                  </a:lnTo>
                  <a:cubicBezTo>
                    <a:pt x="5240" y="58892"/>
                    <a:pt x="5444" y="58912"/>
                    <a:pt x="5645" y="58912"/>
                  </a:cubicBezTo>
                  <a:cubicBezTo>
                    <a:pt x="5945" y="58912"/>
                    <a:pt x="6238" y="58867"/>
                    <a:pt x="6490" y="58713"/>
                  </a:cubicBezTo>
                  <a:cubicBezTo>
                    <a:pt x="6774" y="58542"/>
                    <a:pt x="6966" y="58258"/>
                    <a:pt x="7147" y="57983"/>
                  </a:cubicBezTo>
                  <a:cubicBezTo>
                    <a:pt x="12033" y="50576"/>
                    <a:pt x="15038" y="42454"/>
                    <a:pt x="18886" y="34508"/>
                  </a:cubicBezTo>
                  <a:cubicBezTo>
                    <a:pt x="21854" y="28379"/>
                    <a:pt x="25144" y="22245"/>
                    <a:pt x="26178" y="15515"/>
                  </a:cubicBezTo>
                  <a:lnTo>
                    <a:pt x="26178" y="15515"/>
                  </a:lnTo>
                  <a:cubicBezTo>
                    <a:pt x="25754" y="18294"/>
                    <a:pt x="27789" y="21020"/>
                    <a:pt x="27799" y="23770"/>
                  </a:cubicBezTo>
                  <a:cubicBezTo>
                    <a:pt x="27812" y="27452"/>
                    <a:pt x="26081" y="31549"/>
                    <a:pt x="25668" y="35279"/>
                  </a:cubicBezTo>
                  <a:cubicBezTo>
                    <a:pt x="25018" y="41149"/>
                    <a:pt x="25015" y="47059"/>
                    <a:pt x="24972" y="52956"/>
                  </a:cubicBezTo>
                  <a:cubicBezTo>
                    <a:pt x="24962" y="54224"/>
                    <a:pt x="24240" y="59589"/>
                    <a:pt x="25321" y="60069"/>
                  </a:cubicBezTo>
                  <a:cubicBezTo>
                    <a:pt x="25323" y="60069"/>
                    <a:pt x="25325" y="60070"/>
                    <a:pt x="25329" y="60070"/>
                  </a:cubicBezTo>
                  <a:cubicBezTo>
                    <a:pt x="25572" y="60070"/>
                    <a:pt x="30216" y="58870"/>
                    <a:pt x="31213" y="58870"/>
                  </a:cubicBezTo>
                  <a:cubicBezTo>
                    <a:pt x="31347" y="58870"/>
                    <a:pt x="31415" y="58892"/>
                    <a:pt x="31398" y="58941"/>
                  </a:cubicBezTo>
                  <a:cubicBezTo>
                    <a:pt x="33990" y="51554"/>
                    <a:pt x="36565" y="44143"/>
                    <a:pt x="38417" y="36529"/>
                  </a:cubicBezTo>
                  <a:cubicBezTo>
                    <a:pt x="39289" y="32950"/>
                    <a:pt x="40394" y="29220"/>
                    <a:pt x="41067" y="25460"/>
                  </a:cubicBezTo>
                  <a:cubicBezTo>
                    <a:pt x="42611" y="16832"/>
                    <a:pt x="39610" y="8597"/>
                    <a:pt x="39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g120f3d9c4b6_0_2977"/>
            <p:cNvSpPr/>
            <p:nvPr/>
          </p:nvSpPr>
          <p:spPr>
            <a:xfrm>
              <a:off x="3893600" y="3201775"/>
              <a:ext cx="623150" cy="763775"/>
            </a:xfrm>
            <a:custGeom>
              <a:avLst/>
              <a:gdLst/>
              <a:ahLst/>
              <a:cxnLst/>
              <a:rect l="l" t="t" r="r" b="b"/>
              <a:pathLst>
                <a:path w="24926" h="30551" extrusionOk="0">
                  <a:moveTo>
                    <a:pt x="13243" y="0"/>
                  </a:moveTo>
                  <a:cubicBezTo>
                    <a:pt x="10319" y="0"/>
                    <a:pt x="7403" y="769"/>
                    <a:pt x="4822" y="2153"/>
                  </a:cubicBezTo>
                  <a:cubicBezTo>
                    <a:pt x="4437" y="2359"/>
                    <a:pt x="4054" y="2600"/>
                    <a:pt x="3808" y="2960"/>
                  </a:cubicBezTo>
                  <a:cubicBezTo>
                    <a:pt x="3526" y="3377"/>
                    <a:pt x="3463" y="3901"/>
                    <a:pt x="3408" y="4402"/>
                  </a:cubicBezTo>
                  <a:cubicBezTo>
                    <a:pt x="2847" y="9486"/>
                    <a:pt x="2206" y="14561"/>
                    <a:pt x="1485" y="19624"/>
                  </a:cubicBezTo>
                  <a:cubicBezTo>
                    <a:pt x="1158" y="21919"/>
                    <a:pt x="1" y="25151"/>
                    <a:pt x="309" y="27420"/>
                  </a:cubicBezTo>
                  <a:cubicBezTo>
                    <a:pt x="550" y="29191"/>
                    <a:pt x="3386" y="30550"/>
                    <a:pt x="5042" y="30550"/>
                  </a:cubicBezTo>
                  <a:cubicBezTo>
                    <a:pt x="5051" y="30550"/>
                    <a:pt x="5061" y="30550"/>
                    <a:pt x="5071" y="30550"/>
                  </a:cubicBezTo>
                  <a:cubicBezTo>
                    <a:pt x="10447" y="30496"/>
                    <a:pt x="15789" y="29686"/>
                    <a:pt x="20939" y="28145"/>
                  </a:cubicBezTo>
                  <a:cubicBezTo>
                    <a:pt x="20582" y="28145"/>
                    <a:pt x="21869" y="23142"/>
                    <a:pt x="22666" y="20169"/>
                  </a:cubicBezTo>
                  <a:cubicBezTo>
                    <a:pt x="23185" y="18238"/>
                    <a:pt x="24178" y="16302"/>
                    <a:pt x="24529" y="14386"/>
                  </a:cubicBezTo>
                  <a:cubicBezTo>
                    <a:pt x="24925" y="12223"/>
                    <a:pt x="24915" y="9458"/>
                    <a:pt x="24237" y="7358"/>
                  </a:cubicBezTo>
                  <a:cubicBezTo>
                    <a:pt x="23046" y="3660"/>
                    <a:pt x="20066" y="1026"/>
                    <a:pt x="16343" y="297"/>
                  </a:cubicBezTo>
                  <a:cubicBezTo>
                    <a:pt x="15318" y="97"/>
                    <a:pt x="14280" y="0"/>
                    <a:pt x="132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g120f3d9c4b6_0_2977"/>
            <p:cNvSpPr/>
            <p:nvPr/>
          </p:nvSpPr>
          <p:spPr>
            <a:xfrm>
              <a:off x="3851700" y="5196150"/>
              <a:ext cx="23825" cy="146175"/>
            </a:xfrm>
            <a:custGeom>
              <a:avLst/>
              <a:gdLst/>
              <a:ahLst/>
              <a:cxnLst/>
              <a:rect l="l" t="t" r="r" b="b"/>
              <a:pathLst>
                <a:path w="953" h="5847" extrusionOk="0">
                  <a:moveTo>
                    <a:pt x="639" y="1"/>
                  </a:moveTo>
                  <a:cubicBezTo>
                    <a:pt x="499" y="1"/>
                    <a:pt x="360" y="73"/>
                    <a:pt x="345" y="224"/>
                  </a:cubicBezTo>
                  <a:cubicBezTo>
                    <a:pt x="159" y="2008"/>
                    <a:pt x="1" y="3805"/>
                    <a:pt x="76" y="5598"/>
                  </a:cubicBezTo>
                  <a:cubicBezTo>
                    <a:pt x="82" y="5761"/>
                    <a:pt x="231" y="5846"/>
                    <a:pt x="378" y="5846"/>
                  </a:cubicBezTo>
                  <a:cubicBezTo>
                    <a:pt x="512" y="5846"/>
                    <a:pt x="644" y="5776"/>
                    <a:pt x="665" y="5629"/>
                  </a:cubicBezTo>
                  <a:cubicBezTo>
                    <a:pt x="924" y="3853"/>
                    <a:pt x="952" y="2048"/>
                    <a:pt x="951" y="256"/>
                  </a:cubicBezTo>
                  <a:cubicBezTo>
                    <a:pt x="951" y="89"/>
                    <a:pt x="794" y="1"/>
                    <a:pt x="6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g120f3d9c4b6_0_2977"/>
            <p:cNvSpPr/>
            <p:nvPr/>
          </p:nvSpPr>
          <p:spPr>
            <a:xfrm>
              <a:off x="3833150" y="5320275"/>
              <a:ext cx="54500" cy="75150"/>
            </a:xfrm>
            <a:custGeom>
              <a:avLst/>
              <a:gdLst/>
              <a:ahLst/>
              <a:cxnLst/>
              <a:rect l="l" t="t" r="r" b="b"/>
              <a:pathLst>
                <a:path w="2180" h="3006" extrusionOk="0">
                  <a:moveTo>
                    <a:pt x="763" y="0"/>
                  </a:moveTo>
                  <a:cubicBezTo>
                    <a:pt x="516" y="0"/>
                    <a:pt x="264" y="43"/>
                    <a:pt x="156" y="220"/>
                  </a:cubicBezTo>
                  <a:cubicBezTo>
                    <a:pt x="92" y="327"/>
                    <a:pt x="84" y="455"/>
                    <a:pt x="76" y="579"/>
                  </a:cubicBezTo>
                  <a:cubicBezTo>
                    <a:pt x="38" y="1220"/>
                    <a:pt x="1" y="1868"/>
                    <a:pt x="135" y="2497"/>
                  </a:cubicBezTo>
                  <a:cubicBezTo>
                    <a:pt x="222" y="2901"/>
                    <a:pt x="543" y="3006"/>
                    <a:pt x="903" y="3006"/>
                  </a:cubicBezTo>
                  <a:cubicBezTo>
                    <a:pt x="1051" y="3006"/>
                    <a:pt x="1206" y="2988"/>
                    <a:pt x="1355" y="2966"/>
                  </a:cubicBezTo>
                  <a:cubicBezTo>
                    <a:pt x="1436" y="2953"/>
                    <a:pt x="1518" y="2937"/>
                    <a:pt x="1584" y="2891"/>
                  </a:cubicBezTo>
                  <a:cubicBezTo>
                    <a:pt x="1622" y="2864"/>
                    <a:pt x="1655" y="2832"/>
                    <a:pt x="1685" y="2798"/>
                  </a:cubicBezTo>
                  <a:cubicBezTo>
                    <a:pt x="2179" y="2258"/>
                    <a:pt x="2055" y="1203"/>
                    <a:pt x="1999" y="538"/>
                  </a:cubicBezTo>
                  <a:cubicBezTo>
                    <a:pt x="1969" y="193"/>
                    <a:pt x="1773" y="99"/>
                    <a:pt x="1513" y="60"/>
                  </a:cubicBezTo>
                  <a:cubicBezTo>
                    <a:pt x="1416" y="45"/>
                    <a:pt x="1310" y="37"/>
                    <a:pt x="1200" y="29"/>
                  </a:cubicBezTo>
                  <a:cubicBezTo>
                    <a:pt x="1085" y="19"/>
                    <a:pt x="925" y="0"/>
                    <a:pt x="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g120f3d9c4b6_0_2977"/>
            <p:cNvSpPr/>
            <p:nvPr/>
          </p:nvSpPr>
          <p:spPr>
            <a:xfrm>
              <a:off x="3418925" y="3702725"/>
              <a:ext cx="945600" cy="1552925"/>
            </a:xfrm>
            <a:custGeom>
              <a:avLst/>
              <a:gdLst/>
              <a:ahLst/>
              <a:cxnLst/>
              <a:rect l="l" t="t" r="r" b="b"/>
              <a:pathLst>
                <a:path w="37824" h="62117" extrusionOk="0">
                  <a:moveTo>
                    <a:pt x="20919" y="1"/>
                  </a:moveTo>
                  <a:cubicBezTo>
                    <a:pt x="19308" y="1"/>
                    <a:pt x="17126" y="2175"/>
                    <a:pt x="15675" y="2718"/>
                  </a:cubicBezTo>
                  <a:cubicBezTo>
                    <a:pt x="13873" y="3391"/>
                    <a:pt x="12268" y="3893"/>
                    <a:pt x="10911" y="4903"/>
                  </a:cubicBezTo>
                  <a:cubicBezTo>
                    <a:pt x="10252" y="5394"/>
                    <a:pt x="9652" y="6005"/>
                    <a:pt x="9116" y="6814"/>
                  </a:cubicBezTo>
                  <a:cubicBezTo>
                    <a:pt x="8081" y="8374"/>
                    <a:pt x="7490" y="10164"/>
                    <a:pt x="7016" y="11958"/>
                  </a:cubicBezTo>
                  <a:cubicBezTo>
                    <a:pt x="6180" y="15124"/>
                    <a:pt x="5673" y="18368"/>
                    <a:pt x="5506" y="21638"/>
                  </a:cubicBezTo>
                  <a:cubicBezTo>
                    <a:pt x="5843" y="21510"/>
                    <a:pt x="6206" y="21447"/>
                    <a:pt x="6569" y="21447"/>
                  </a:cubicBezTo>
                  <a:cubicBezTo>
                    <a:pt x="7205" y="21447"/>
                    <a:pt x="7842" y="21639"/>
                    <a:pt x="8352" y="22004"/>
                  </a:cubicBezTo>
                  <a:cubicBezTo>
                    <a:pt x="10934" y="23857"/>
                    <a:pt x="10203" y="30881"/>
                    <a:pt x="6394" y="30891"/>
                  </a:cubicBezTo>
                  <a:cubicBezTo>
                    <a:pt x="6392" y="30891"/>
                    <a:pt x="6389" y="30891"/>
                    <a:pt x="6386" y="30891"/>
                  </a:cubicBezTo>
                  <a:cubicBezTo>
                    <a:pt x="5902" y="30891"/>
                    <a:pt x="5390" y="30776"/>
                    <a:pt x="4911" y="30776"/>
                  </a:cubicBezTo>
                  <a:cubicBezTo>
                    <a:pt x="4599" y="30776"/>
                    <a:pt x="4302" y="30825"/>
                    <a:pt x="4036" y="30986"/>
                  </a:cubicBezTo>
                  <a:cubicBezTo>
                    <a:pt x="3613" y="31243"/>
                    <a:pt x="3404" y="31717"/>
                    <a:pt x="3230" y="32165"/>
                  </a:cubicBezTo>
                  <a:cubicBezTo>
                    <a:pt x="1787" y="35875"/>
                    <a:pt x="1065" y="39808"/>
                    <a:pt x="592" y="43744"/>
                  </a:cubicBezTo>
                  <a:cubicBezTo>
                    <a:pt x="165" y="47302"/>
                    <a:pt x="0" y="51152"/>
                    <a:pt x="1970" y="54209"/>
                  </a:cubicBezTo>
                  <a:cubicBezTo>
                    <a:pt x="3475" y="56547"/>
                    <a:pt x="6021" y="58074"/>
                    <a:pt x="8552" y="59366"/>
                  </a:cubicBezTo>
                  <a:cubicBezTo>
                    <a:pt x="10857" y="60544"/>
                    <a:pt x="13273" y="61613"/>
                    <a:pt x="15855" y="61974"/>
                  </a:cubicBezTo>
                  <a:cubicBezTo>
                    <a:pt x="16551" y="62072"/>
                    <a:pt x="17245" y="62117"/>
                    <a:pt x="17938" y="62117"/>
                  </a:cubicBezTo>
                  <a:cubicBezTo>
                    <a:pt x="22153" y="62117"/>
                    <a:pt x="26291" y="60450"/>
                    <a:pt x="30205" y="58815"/>
                  </a:cubicBezTo>
                  <a:cubicBezTo>
                    <a:pt x="33520" y="57430"/>
                    <a:pt x="35687" y="55223"/>
                    <a:pt x="36815" y="51863"/>
                  </a:cubicBezTo>
                  <a:cubicBezTo>
                    <a:pt x="37708" y="49207"/>
                    <a:pt x="37823" y="46370"/>
                    <a:pt x="37788" y="43576"/>
                  </a:cubicBezTo>
                  <a:cubicBezTo>
                    <a:pt x="37742" y="40001"/>
                    <a:pt x="37392" y="36230"/>
                    <a:pt x="35267" y="33279"/>
                  </a:cubicBezTo>
                  <a:cubicBezTo>
                    <a:pt x="34772" y="33606"/>
                    <a:pt x="34216" y="33750"/>
                    <a:pt x="33648" y="33750"/>
                  </a:cubicBezTo>
                  <a:cubicBezTo>
                    <a:pt x="32044" y="33750"/>
                    <a:pt x="30344" y="32593"/>
                    <a:pt x="29675" y="31095"/>
                  </a:cubicBezTo>
                  <a:cubicBezTo>
                    <a:pt x="28893" y="29341"/>
                    <a:pt x="28812" y="26438"/>
                    <a:pt x="29678" y="24694"/>
                  </a:cubicBezTo>
                  <a:cubicBezTo>
                    <a:pt x="30086" y="23870"/>
                    <a:pt x="31177" y="22861"/>
                    <a:pt x="32205" y="22861"/>
                  </a:cubicBezTo>
                  <a:cubicBezTo>
                    <a:pt x="32600" y="22861"/>
                    <a:pt x="32986" y="23010"/>
                    <a:pt x="33321" y="23376"/>
                  </a:cubicBezTo>
                  <a:cubicBezTo>
                    <a:pt x="32746" y="22747"/>
                    <a:pt x="33603" y="19043"/>
                    <a:pt x="33590" y="18132"/>
                  </a:cubicBezTo>
                  <a:cubicBezTo>
                    <a:pt x="33573" y="16904"/>
                    <a:pt x="33599" y="15676"/>
                    <a:pt x="33566" y="14447"/>
                  </a:cubicBezTo>
                  <a:cubicBezTo>
                    <a:pt x="33486" y="11472"/>
                    <a:pt x="32077" y="8522"/>
                    <a:pt x="29654" y="6621"/>
                  </a:cubicBezTo>
                  <a:cubicBezTo>
                    <a:pt x="27705" y="5094"/>
                    <a:pt x="25179" y="4245"/>
                    <a:pt x="23436" y="2473"/>
                  </a:cubicBezTo>
                  <a:cubicBezTo>
                    <a:pt x="22708" y="1733"/>
                    <a:pt x="22273" y="222"/>
                    <a:pt x="21209" y="26"/>
                  </a:cubicBezTo>
                  <a:cubicBezTo>
                    <a:pt x="21115" y="9"/>
                    <a:pt x="21018" y="1"/>
                    <a:pt x="20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g120f3d9c4b6_0_2977"/>
            <p:cNvSpPr/>
            <p:nvPr/>
          </p:nvSpPr>
          <p:spPr>
            <a:xfrm>
              <a:off x="3831700" y="3168525"/>
              <a:ext cx="154300" cy="1081475"/>
            </a:xfrm>
            <a:custGeom>
              <a:avLst/>
              <a:gdLst/>
              <a:ahLst/>
              <a:cxnLst/>
              <a:rect l="l" t="t" r="r" b="b"/>
              <a:pathLst>
                <a:path w="6172" h="43259" extrusionOk="0">
                  <a:moveTo>
                    <a:pt x="6172" y="1"/>
                  </a:moveTo>
                  <a:lnTo>
                    <a:pt x="3395" y="269"/>
                  </a:lnTo>
                  <a:lnTo>
                    <a:pt x="1" y="42959"/>
                  </a:lnTo>
                  <a:lnTo>
                    <a:pt x="5809" y="43259"/>
                  </a:lnTo>
                  <a:cubicBezTo>
                    <a:pt x="5809" y="43259"/>
                    <a:pt x="6129" y="2296"/>
                    <a:pt x="6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g120f3d9c4b6_0_2977"/>
            <p:cNvSpPr/>
            <p:nvPr/>
          </p:nvSpPr>
          <p:spPr>
            <a:xfrm>
              <a:off x="3802950" y="4798600"/>
              <a:ext cx="162100" cy="460325"/>
            </a:xfrm>
            <a:custGeom>
              <a:avLst/>
              <a:gdLst/>
              <a:ahLst/>
              <a:cxnLst/>
              <a:rect l="l" t="t" r="r" b="b"/>
              <a:pathLst>
                <a:path w="6484" h="18413" extrusionOk="0">
                  <a:moveTo>
                    <a:pt x="1" y="1"/>
                  </a:moveTo>
                  <a:lnTo>
                    <a:pt x="1063" y="18323"/>
                  </a:lnTo>
                  <a:cubicBezTo>
                    <a:pt x="1833" y="18369"/>
                    <a:pt x="2603" y="18412"/>
                    <a:pt x="3372" y="18412"/>
                  </a:cubicBezTo>
                  <a:cubicBezTo>
                    <a:pt x="3481" y="18412"/>
                    <a:pt x="3590" y="18411"/>
                    <a:pt x="3699" y="18409"/>
                  </a:cubicBezTo>
                  <a:lnTo>
                    <a:pt x="3977" y="18392"/>
                  </a:lnTo>
                  <a:lnTo>
                    <a:pt x="6484" y="3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g120f3d9c4b6_0_2977"/>
            <p:cNvSpPr/>
            <p:nvPr/>
          </p:nvSpPr>
          <p:spPr>
            <a:xfrm>
              <a:off x="3960350" y="3168525"/>
              <a:ext cx="25625" cy="1401425"/>
            </a:xfrm>
            <a:custGeom>
              <a:avLst/>
              <a:gdLst/>
              <a:ahLst/>
              <a:cxnLst/>
              <a:rect l="l" t="t" r="r" b="b"/>
              <a:pathLst>
                <a:path w="1025" h="56057" fill="none" extrusionOk="0">
                  <a:moveTo>
                    <a:pt x="1025" y="1"/>
                  </a:moveTo>
                  <a:lnTo>
                    <a:pt x="1" y="56056"/>
                  </a:lnTo>
                </a:path>
              </a:pathLst>
            </a:custGeom>
            <a:noFill/>
            <a:ln w="75" cap="flat" cmpd="sng">
              <a:solidFill>
                <a:srgbClr val="FFFFFF"/>
              </a:solidFill>
              <a:prstDash val="solid"/>
              <a:miter lim="10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g120f3d9c4b6_0_2977"/>
            <p:cNvSpPr/>
            <p:nvPr/>
          </p:nvSpPr>
          <p:spPr>
            <a:xfrm>
              <a:off x="3825425" y="3175225"/>
              <a:ext cx="91175" cy="1387725"/>
            </a:xfrm>
            <a:custGeom>
              <a:avLst/>
              <a:gdLst/>
              <a:ahLst/>
              <a:cxnLst/>
              <a:rect l="l" t="t" r="r" b="b"/>
              <a:pathLst>
                <a:path w="3647" h="55509" fill="none" extrusionOk="0">
                  <a:moveTo>
                    <a:pt x="1" y="55508"/>
                  </a:moveTo>
                  <a:lnTo>
                    <a:pt x="3646" y="1"/>
                  </a:lnTo>
                </a:path>
              </a:pathLst>
            </a:custGeom>
            <a:noFill/>
            <a:ln w="75" cap="flat" cmpd="sng">
              <a:solidFill>
                <a:srgbClr val="FFFFFF"/>
              </a:solidFill>
              <a:prstDash val="solid"/>
              <a:miter lim="10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g120f3d9c4b6_0_2977"/>
            <p:cNvSpPr/>
            <p:nvPr/>
          </p:nvSpPr>
          <p:spPr>
            <a:xfrm>
              <a:off x="3824975" y="4571525"/>
              <a:ext cx="9150" cy="258000"/>
            </a:xfrm>
            <a:custGeom>
              <a:avLst/>
              <a:gdLst/>
              <a:ahLst/>
              <a:cxnLst/>
              <a:rect l="l" t="t" r="r" b="b"/>
              <a:pathLst>
                <a:path w="366" h="10320" fill="none" extrusionOk="0">
                  <a:moveTo>
                    <a:pt x="366" y="10320"/>
                  </a:moveTo>
                  <a:cubicBezTo>
                    <a:pt x="246" y="6879"/>
                    <a:pt x="125" y="3440"/>
                    <a:pt x="1" y="0"/>
                  </a:cubicBezTo>
                </a:path>
              </a:pathLst>
            </a:custGeom>
            <a:noFill/>
            <a:ln w="150" cap="flat" cmpd="sng">
              <a:solidFill>
                <a:srgbClr val="FFFFFF"/>
              </a:solidFill>
              <a:prstDash val="solid"/>
              <a:miter lim="10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g120f3d9c4b6_0_2977"/>
            <p:cNvSpPr/>
            <p:nvPr/>
          </p:nvSpPr>
          <p:spPr>
            <a:xfrm>
              <a:off x="3934850" y="4578975"/>
              <a:ext cx="34400" cy="264375"/>
            </a:xfrm>
            <a:custGeom>
              <a:avLst/>
              <a:gdLst/>
              <a:ahLst/>
              <a:cxnLst/>
              <a:rect l="l" t="t" r="r" b="b"/>
              <a:pathLst>
                <a:path w="1376" h="10575" fill="none" extrusionOk="0">
                  <a:moveTo>
                    <a:pt x="1" y="10575"/>
                  </a:moveTo>
                  <a:cubicBezTo>
                    <a:pt x="442" y="7048"/>
                    <a:pt x="889" y="3522"/>
                    <a:pt x="1375" y="0"/>
                  </a:cubicBezTo>
                </a:path>
              </a:pathLst>
            </a:custGeom>
            <a:noFill/>
            <a:ln w="150" cap="flat" cmpd="sng">
              <a:solidFill>
                <a:srgbClr val="FFFFFF"/>
              </a:solidFill>
              <a:prstDash val="solid"/>
              <a:miter lim="10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g120f3d9c4b6_0_2977"/>
            <p:cNvSpPr/>
            <p:nvPr/>
          </p:nvSpPr>
          <p:spPr>
            <a:xfrm>
              <a:off x="3864900" y="4573750"/>
              <a:ext cx="3500" cy="261775"/>
            </a:xfrm>
            <a:custGeom>
              <a:avLst/>
              <a:gdLst/>
              <a:ahLst/>
              <a:cxnLst/>
              <a:rect l="l" t="t" r="r" b="b"/>
              <a:pathLst>
                <a:path w="140" h="10471" fill="none" extrusionOk="0">
                  <a:moveTo>
                    <a:pt x="34" y="10471"/>
                  </a:moveTo>
                  <a:cubicBezTo>
                    <a:pt x="2" y="6981"/>
                    <a:pt x="0" y="3488"/>
                    <a:pt x="139" y="1"/>
                  </a:cubicBezTo>
                </a:path>
              </a:pathLst>
            </a:custGeom>
            <a:noFill/>
            <a:ln w="150" cap="flat" cmpd="sng">
              <a:solidFill>
                <a:srgbClr val="FFFFFF"/>
              </a:solidFill>
              <a:prstDash val="solid"/>
              <a:miter lim="10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g120f3d9c4b6_0_2977"/>
            <p:cNvSpPr/>
            <p:nvPr/>
          </p:nvSpPr>
          <p:spPr>
            <a:xfrm>
              <a:off x="3899575" y="4576500"/>
              <a:ext cx="22225" cy="266850"/>
            </a:xfrm>
            <a:custGeom>
              <a:avLst/>
              <a:gdLst/>
              <a:ahLst/>
              <a:cxnLst/>
              <a:rect l="l" t="t" r="r" b="b"/>
              <a:pathLst>
                <a:path w="889" h="10674" fill="none" extrusionOk="0">
                  <a:moveTo>
                    <a:pt x="888" y="1"/>
                  </a:moveTo>
                  <a:cubicBezTo>
                    <a:pt x="629" y="3562"/>
                    <a:pt x="318" y="7118"/>
                    <a:pt x="1" y="10674"/>
                  </a:cubicBezTo>
                </a:path>
              </a:pathLst>
            </a:custGeom>
            <a:noFill/>
            <a:ln w="150" cap="flat" cmpd="sng">
              <a:solidFill>
                <a:srgbClr val="FFFFFF"/>
              </a:solidFill>
              <a:prstDash val="solid"/>
              <a:miter lim="10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g120f3d9c4b6_0_2977"/>
            <p:cNvSpPr/>
            <p:nvPr/>
          </p:nvSpPr>
          <p:spPr>
            <a:xfrm>
              <a:off x="3633225" y="4295725"/>
              <a:ext cx="169275" cy="287600"/>
            </a:xfrm>
            <a:custGeom>
              <a:avLst/>
              <a:gdLst/>
              <a:ahLst/>
              <a:cxnLst/>
              <a:rect l="l" t="t" r="r" b="b"/>
              <a:pathLst>
                <a:path w="6771" h="11504" extrusionOk="0">
                  <a:moveTo>
                    <a:pt x="5570" y="0"/>
                  </a:moveTo>
                  <a:cubicBezTo>
                    <a:pt x="5442" y="0"/>
                    <a:pt x="5310" y="21"/>
                    <a:pt x="5177" y="65"/>
                  </a:cubicBezTo>
                  <a:cubicBezTo>
                    <a:pt x="4481" y="293"/>
                    <a:pt x="4221" y="995"/>
                    <a:pt x="4078" y="1618"/>
                  </a:cubicBezTo>
                  <a:cubicBezTo>
                    <a:pt x="3775" y="2939"/>
                    <a:pt x="3885" y="4336"/>
                    <a:pt x="3841" y="5678"/>
                  </a:cubicBezTo>
                  <a:cubicBezTo>
                    <a:pt x="3812" y="6533"/>
                    <a:pt x="3759" y="7398"/>
                    <a:pt x="3543" y="8230"/>
                  </a:cubicBezTo>
                  <a:cubicBezTo>
                    <a:pt x="3472" y="8508"/>
                    <a:pt x="3385" y="8783"/>
                    <a:pt x="3280" y="9051"/>
                  </a:cubicBezTo>
                  <a:cubicBezTo>
                    <a:pt x="3165" y="9366"/>
                    <a:pt x="3011" y="9665"/>
                    <a:pt x="2822" y="9943"/>
                  </a:cubicBezTo>
                  <a:cubicBezTo>
                    <a:pt x="2614" y="10329"/>
                    <a:pt x="2277" y="10529"/>
                    <a:pt x="1818" y="10554"/>
                  </a:cubicBezTo>
                  <a:cubicBezTo>
                    <a:pt x="1638" y="10461"/>
                    <a:pt x="1442" y="10290"/>
                    <a:pt x="1231" y="10041"/>
                  </a:cubicBezTo>
                  <a:cubicBezTo>
                    <a:pt x="1194" y="9883"/>
                    <a:pt x="1169" y="9724"/>
                    <a:pt x="1154" y="9563"/>
                  </a:cubicBezTo>
                  <a:cubicBezTo>
                    <a:pt x="1140" y="9417"/>
                    <a:pt x="1007" y="9348"/>
                    <a:pt x="873" y="9348"/>
                  </a:cubicBezTo>
                  <a:cubicBezTo>
                    <a:pt x="797" y="9348"/>
                    <a:pt x="721" y="9370"/>
                    <a:pt x="667" y="9412"/>
                  </a:cubicBezTo>
                  <a:cubicBezTo>
                    <a:pt x="135" y="9823"/>
                    <a:pt x="0" y="10543"/>
                    <a:pt x="506" y="11051"/>
                  </a:cubicBezTo>
                  <a:cubicBezTo>
                    <a:pt x="520" y="11066"/>
                    <a:pt x="536" y="11077"/>
                    <a:pt x="550" y="11090"/>
                  </a:cubicBezTo>
                  <a:cubicBezTo>
                    <a:pt x="786" y="11349"/>
                    <a:pt x="1115" y="11504"/>
                    <a:pt x="1513" y="11504"/>
                  </a:cubicBezTo>
                  <a:cubicBezTo>
                    <a:pt x="1575" y="11504"/>
                    <a:pt x="1638" y="11500"/>
                    <a:pt x="1703" y="11493"/>
                  </a:cubicBezTo>
                  <a:cubicBezTo>
                    <a:pt x="2112" y="11446"/>
                    <a:pt x="2458" y="11244"/>
                    <a:pt x="2750" y="10970"/>
                  </a:cubicBezTo>
                  <a:cubicBezTo>
                    <a:pt x="2873" y="10877"/>
                    <a:pt x="2987" y="10775"/>
                    <a:pt x="3092" y="10662"/>
                  </a:cubicBezTo>
                  <a:cubicBezTo>
                    <a:pt x="4043" y="9630"/>
                    <a:pt x="4303" y="8129"/>
                    <a:pt x="4385" y="6805"/>
                  </a:cubicBezTo>
                  <a:cubicBezTo>
                    <a:pt x="4389" y="6739"/>
                    <a:pt x="4391" y="6639"/>
                    <a:pt x="4392" y="6519"/>
                  </a:cubicBezTo>
                  <a:cubicBezTo>
                    <a:pt x="4405" y="6329"/>
                    <a:pt x="4415" y="6137"/>
                    <a:pt x="4423" y="5948"/>
                  </a:cubicBezTo>
                  <a:cubicBezTo>
                    <a:pt x="4455" y="5148"/>
                    <a:pt x="4439" y="4347"/>
                    <a:pt x="4468" y="3547"/>
                  </a:cubicBezTo>
                  <a:cubicBezTo>
                    <a:pt x="4470" y="3507"/>
                    <a:pt x="4472" y="3466"/>
                    <a:pt x="4473" y="3425"/>
                  </a:cubicBezTo>
                  <a:cubicBezTo>
                    <a:pt x="4573" y="2277"/>
                    <a:pt x="4793" y="1196"/>
                    <a:pt x="5273" y="807"/>
                  </a:cubicBezTo>
                  <a:cubicBezTo>
                    <a:pt x="5308" y="909"/>
                    <a:pt x="5424" y="976"/>
                    <a:pt x="5537" y="976"/>
                  </a:cubicBezTo>
                  <a:cubicBezTo>
                    <a:pt x="5541" y="976"/>
                    <a:pt x="5545" y="976"/>
                    <a:pt x="5550" y="976"/>
                  </a:cubicBezTo>
                  <a:cubicBezTo>
                    <a:pt x="5615" y="1302"/>
                    <a:pt x="5803" y="1582"/>
                    <a:pt x="6222" y="1582"/>
                  </a:cubicBezTo>
                  <a:cubicBezTo>
                    <a:pt x="6444" y="1582"/>
                    <a:pt x="6660" y="1470"/>
                    <a:pt x="6732" y="1261"/>
                  </a:cubicBezTo>
                  <a:cubicBezTo>
                    <a:pt x="6770" y="1152"/>
                    <a:pt x="6761" y="1037"/>
                    <a:pt x="6728" y="928"/>
                  </a:cubicBezTo>
                  <a:cubicBezTo>
                    <a:pt x="6699" y="833"/>
                    <a:pt x="6610" y="712"/>
                    <a:pt x="6649" y="615"/>
                  </a:cubicBezTo>
                  <a:cubicBezTo>
                    <a:pt x="6702" y="477"/>
                    <a:pt x="6564" y="358"/>
                    <a:pt x="6437" y="358"/>
                  </a:cubicBezTo>
                  <a:cubicBezTo>
                    <a:pt x="6422" y="358"/>
                    <a:pt x="6407" y="359"/>
                    <a:pt x="6393" y="363"/>
                  </a:cubicBezTo>
                  <a:cubicBezTo>
                    <a:pt x="6185" y="132"/>
                    <a:pt x="5892" y="0"/>
                    <a:pt x="55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g120f3d9c4b6_0_2977"/>
            <p:cNvSpPr/>
            <p:nvPr/>
          </p:nvSpPr>
          <p:spPr>
            <a:xfrm>
              <a:off x="3992175" y="4306125"/>
              <a:ext cx="151525" cy="297100"/>
            </a:xfrm>
            <a:custGeom>
              <a:avLst/>
              <a:gdLst/>
              <a:ahLst/>
              <a:cxnLst/>
              <a:rect l="l" t="t" r="r" b="b"/>
              <a:pathLst>
                <a:path w="6061" h="11884" extrusionOk="0">
                  <a:moveTo>
                    <a:pt x="1244" y="1"/>
                  </a:moveTo>
                  <a:cubicBezTo>
                    <a:pt x="956" y="1"/>
                    <a:pt x="687" y="99"/>
                    <a:pt x="476" y="280"/>
                  </a:cubicBezTo>
                  <a:cubicBezTo>
                    <a:pt x="455" y="273"/>
                    <a:pt x="432" y="269"/>
                    <a:pt x="408" y="269"/>
                  </a:cubicBezTo>
                  <a:cubicBezTo>
                    <a:pt x="281" y="269"/>
                    <a:pt x="144" y="369"/>
                    <a:pt x="183" y="503"/>
                  </a:cubicBezTo>
                  <a:cubicBezTo>
                    <a:pt x="213" y="606"/>
                    <a:pt x="109" y="716"/>
                    <a:pt x="68" y="806"/>
                  </a:cubicBezTo>
                  <a:cubicBezTo>
                    <a:pt x="22" y="911"/>
                    <a:pt x="1" y="1025"/>
                    <a:pt x="25" y="1137"/>
                  </a:cubicBezTo>
                  <a:cubicBezTo>
                    <a:pt x="78" y="1353"/>
                    <a:pt x="292" y="1488"/>
                    <a:pt x="523" y="1511"/>
                  </a:cubicBezTo>
                  <a:cubicBezTo>
                    <a:pt x="556" y="1515"/>
                    <a:pt x="587" y="1516"/>
                    <a:pt x="617" y="1516"/>
                  </a:cubicBezTo>
                  <a:cubicBezTo>
                    <a:pt x="993" y="1516"/>
                    <a:pt x="1194" y="1273"/>
                    <a:pt x="1289" y="978"/>
                  </a:cubicBezTo>
                  <a:cubicBezTo>
                    <a:pt x="1304" y="981"/>
                    <a:pt x="1320" y="982"/>
                    <a:pt x="1335" y="982"/>
                  </a:cubicBezTo>
                  <a:cubicBezTo>
                    <a:pt x="1442" y="982"/>
                    <a:pt x="1551" y="928"/>
                    <a:pt x="1594" y="839"/>
                  </a:cubicBezTo>
                  <a:cubicBezTo>
                    <a:pt x="2054" y="1277"/>
                    <a:pt x="2169" y="2376"/>
                    <a:pt x="2152" y="3528"/>
                  </a:cubicBezTo>
                  <a:cubicBezTo>
                    <a:pt x="2149" y="3568"/>
                    <a:pt x="2146" y="3611"/>
                    <a:pt x="2144" y="3651"/>
                  </a:cubicBezTo>
                  <a:cubicBezTo>
                    <a:pt x="2090" y="4449"/>
                    <a:pt x="1988" y="5244"/>
                    <a:pt x="1937" y="6043"/>
                  </a:cubicBezTo>
                  <a:cubicBezTo>
                    <a:pt x="1925" y="6232"/>
                    <a:pt x="1917" y="6422"/>
                    <a:pt x="1910" y="6613"/>
                  </a:cubicBezTo>
                  <a:cubicBezTo>
                    <a:pt x="1899" y="6734"/>
                    <a:pt x="1890" y="6832"/>
                    <a:pt x="1887" y="6898"/>
                  </a:cubicBezTo>
                  <a:cubicBezTo>
                    <a:pt x="1832" y="8225"/>
                    <a:pt x="1946" y="9745"/>
                    <a:pt x="2827" y="10870"/>
                  </a:cubicBezTo>
                  <a:cubicBezTo>
                    <a:pt x="2925" y="10994"/>
                    <a:pt x="3033" y="11110"/>
                    <a:pt x="3151" y="11214"/>
                  </a:cubicBezTo>
                  <a:cubicBezTo>
                    <a:pt x="3426" y="11517"/>
                    <a:pt x="3766" y="11755"/>
                    <a:pt x="4187" y="11844"/>
                  </a:cubicBezTo>
                  <a:cubicBezTo>
                    <a:pt x="4311" y="11871"/>
                    <a:pt x="4430" y="11884"/>
                    <a:pt x="4545" y="11884"/>
                  </a:cubicBezTo>
                  <a:cubicBezTo>
                    <a:pt x="4892" y="11884"/>
                    <a:pt x="5194" y="11767"/>
                    <a:pt x="5431" y="11566"/>
                  </a:cubicBezTo>
                  <a:cubicBezTo>
                    <a:pt x="5447" y="11554"/>
                    <a:pt x="5464" y="11545"/>
                    <a:pt x="5481" y="11533"/>
                  </a:cubicBezTo>
                  <a:cubicBezTo>
                    <a:pt x="6061" y="11080"/>
                    <a:pt x="5997" y="10349"/>
                    <a:pt x="5486" y="9885"/>
                  </a:cubicBezTo>
                  <a:cubicBezTo>
                    <a:pt x="5424" y="9828"/>
                    <a:pt x="5328" y="9797"/>
                    <a:pt x="5235" y="9797"/>
                  </a:cubicBezTo>
                  <a:cubicBezTo>
                    <a:pt x="5110" y="9797"/>
                    <a:pt x="4990" y="9853"/>
                    <a:pt x="4964" y="9982"/>
                  </a:cubicBezTo>
                  <a:cubicBezTo>
                    <a:pt x="4931" y="10141"/>
                    <a:pt x="4887" y="10298"/>
                    <a:pt x="4831" y="10451"/>
                  </a:cubicBezTo>
                  <a:cubicBezTo>
                    <a:pt x="4586" y="10676"/>
                    <a:pt x="4364" y="10825"/>
                    <a:pt x="4166" y="10898"/>
                  </a:cubicBezTo>
                  <a:cubicBezTo>
                    <a:pt x="3691" y="10826"/>
                    <a:pt x="3361" y="10591"/>
                    <a:pt x="3186" y="10185"/>
                  </a:cubicBezTo>
                  <a:cubicBezTo>
                    <a:pt x="3018" y="9891"/>
                    <a:pt x="2890" y="9576"/>
                    <a:pt x="2802" y="9250"/>
                  </a:cubicBezTo>
                  <a:cubicBezTo>
                    <a:pt x="2721" y="8973"/>
                    <a:pt x="2659" y="8691"/>
                    <a:pt x="2615" y="8405"/>
                  </a:cubicBezTo>
                  <a:cubicBezTo>
                    <a:pt x="2479" y="7554"/>
                    <a:pt x="2514" y="6689"/>
                    <a:pt x="2575" y="5836"/>
                  </a:cubicBezTo>
                  <a:cubicBezTo>
                    <a:pt x="2671" y="4496"/>
                    <a:pt x="2933" y="3119"/>
                    <a:pt x="2756" y="1773"/>
                  </a:cubicBezTo>
                  <a:cubicBezTo>
                    <a:pt x="2673" y="1137"/>
                    <a:pt x="2476" y="413"/>
                    <a:pt x="1775" y="112"/>
                  </a:cubicBezTo>
                  <a:cubicBezTo>
                    <a:pt x="1597" y="37"/>
                    <a:pt x="1418" y="1"/>
                    <a:pt x="1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g120f3d9c4b6_0_2977"/>
            <p:cNvSpPr/>
            <p:nvPr/>
          </p:nvSpPr>
          <p:spPr>
            <a:xfrm>
              <a:off x="3891075" y="2949150"/>
              <a:ext cx="133325" cy="258475"/>
            </a:xfrm>
            <a:custGeom>
              <a:avLst/>
              <a:gdLst/>
              <a:ahLst/>
              <a:cxnLst/>
              <a:rect l="l" t="t" r="r" b="b"/>
              <a:pathLst>
                <a:path w="5333" h="10339" extrusionOk="0">
                  <a:moveTo>
                    <a:pt x="2863" y="1"/>
                  </a:moveTo>
                  <a:cubicBezTo>
                    <a:pt x="2691" y="1"/>
                    <a:pt x="2518" y="13"/>
                    <a:pt x="2379" y="13"/>
                  </a:cubicBezTo>
                  <a:cubicBezTo>
                    <a:pt x="2349" y="13"/>
                    <a:pt x="2321" y="13"/>
                    <a:pt x="2294" y="11"/>
                  </a:cubicBezTo>
                  <a:cubicBezTo>
                    <a:pt x="2232" y="23"/>
                    <a:pt x="2170" y="40"/>
                    <a:pt x="2111" y="61"/>
                  </a:cubicBezTo>
                  <a:cubicBezTo>
                    <a:pt x="1676" y="382"/>
                    <a:pt x="1500" y="1338"/>
                    <a:pt x="1415" y="2231"/>
                  </a:cubicBezTo>
                  <a:cubicBezTo>
                    <a:pt x="1387" y="2254"/>
                    <a:pt x="1363" y="2281"/>
                    <a:pt x="1339" y="2309"/>
                  </a:cubicBezTo>
                  <a:cubicBezTo>
                    <a:pt x="1200" y="2326"/>
                    <a:pt x="1065" y="2409"/>
                    <a:pt x="965" y="2539"/>
                  </a:cubicBezTo>
                  <a:cubicBezTo>
                    <a:pt x="876" y="2630"/>
                    <a:pt x="818" y="2761"/>
                    <a:pt x="772" y="2892"/>
                  </a:cubicBezTo>
                  <a:cubicBezTo>
                    <a:pt x="761" y="2891"/>
                    <a:pt x="750" y="2891"/>
                    <a:pt x="740" y="2891"/>
                  </a:cubicBezTo>
                  <a:cubicBezTo>
                    <a:pt x="297" y="2891"/>
                    <a:pt x="96" y="3334"/>
                    <a:pt x="31" y="3701"/>
                  </a:cubicBezTo>
                  <a:cubicBezTo>
                    <a:pt x="0" y="3875"/>
                    <a:pt x="14" y="4069"/>
                    <a:pt x="146" y="4205"/>
                  </a:cubicBezTo>
                  <a:cubicBezTo>
                    <a:pt x="232" y="4296"/>
                    <a:pt x="352" y="4348"/>
                    <a:pt x="477" y="4348"/>
                  </a:cubicBezTo>
                  <a:cubicBezTo>
                    <a:pt x="480" y="4348"/>
                    <a:pt x="482" y="4347"/>
                    <a:pt x="485" y="4347"/>
                  </a:cubicBezTo>
                  <a:cubicBezTo>
                    <a:pt x="492" y="4445"/>
                    <a:pt x="512" y="4540"/>
                    <a:pt x="543" y="4633"/>
                  </a:cubicBezTo>
                  <a:cubicBezTo>
                    <a:pt x="595" y="4783"/>
                    <a:pt x="686" y="4926"/>
                    <a:pt x="810" y="5019"/>
                  </a:cubicBezTo>
                  <a:cubicBezTo>
                    <a:pt x="848" y="5071"/>
                    <a:pt x="892" y="5116"/>
                    <a:pt x="941" y="5158"/>
                  </a:cubicBezTo>
                  <a:cubicBezTo>
                    <a:pt x="1001" y="5208"/>
                    <a:pt x="1068" y="5249"/>
                    <a:pt x="1141" y="5278"/>
                  </a:cubicBezTo>
                  <a:cubicBezTo>
                    <a:pt x="1047" y="5983"/>
                    <a:pt x="930" y="6694"/>
                    <a:pt x="783" y="7399"/>
                  </a:cubicBezTo>
                  <a:cubicBezTo>
                    <a:pt x="750" y="7829"/>
                    <a:pt x="717" y="8260"/>
                    <a:pt x="649" y="8684"/>
                  </a:cubicBezTo>
                  <a:cubicBezTo>
                    <a:pt x="574" y="9165"/>
                    <a:pt x="504" y="9648"/>
                    <a:pt x="450" y="10132"/>
                  </a:cubicBezTo>
                  <a:lnTo>
                    <a:pt x="4439" y="10338"/>
                  </a:lnTo>
                  <a:cubicBezTo>
                    <a:pt x="4193" y="8749"/>
                    <a:pt x="4133" y="7139"/>
                    <a:pt x="4020" y="5538"/>
                  </a:cubicBezTo>
                  <a:cubicBezTo>
                    <a:pt x="4015" y="5467"/>
                    <a:pt x="4095" y="5409"/>
                    <a:pt x="4164" y="5409"/>
                  </a:cubicBezTo>
                  <a:cubicBezTo>
                    <a:pt x="4166" y="5409"/>
                    <a:pt x="4168" y="5409"/>
                    <a:pt x="4170" y="5409"/>
                  </a:cubicBezTo>
                  <a:lnTo>
                    <a:pt x="4279" y="5415"/>
                  </a:lnTo>
                  <a:cubicBezTo>
                    <a:pt x="4290" y="5412"/>
                    <a:pt x="4303" y="5408"/>
                    <a:pt x="4315" y="5404"/>
                  </a:cubicBezTo>
                  <a:cubicBezTo>
                    <a:pt x="4652" y="5255"/>
                    <a:pt x="4790" y="4830"/>
                    <a:pt x="4831" y="4367"/>
                  </a:cubicBezTo>
                  <a:cubicBezTo>
                    <a:pt x="5100" y="4272"/>
                    <a:pt x="5311" y="4012"/>
                    <a:pt x="5321" y="3741"/>
                  </a:cubicBezTo>
                  <a:cubicBezTo>
                    <a:pt x="5333" y="3412"/>
                    <a:pt x="5066" y="3178"/>
                    <a:pt x="4758" y="3098"/>
                  </a:cubicBezTo>
                  <a:cubicBezTo>
                    <a:pt x="4755" y="3076"/>
                    <a:pt x="4751" y="3054"/>
                    <a:pt x="4746" y="3035"/>
                  </a:cubicBezTo>
                  <a:cubicBezTo>
                    <a:pt x="4689" y="2746"/>
                    <a:pt x="4564" y="2318"/>
                    <a:pt x="4216" y="2236"/>
                  </a:cubicBezTo>
                  <a:cubicBezTo>
                    <a:pt x="4178" y="2226"/>
                    <a:pt x="4139" y="2221"/>
                    <a:pt x="4101" y="2221"/>
                  </a:cubicBezTo>
                  <a:cubicBezTo>
                    <a:pt x="4006" y="2221"/>
                    <a:pt x="3913" y="2251"/>
                    <a:pt x="3834" y="2309"/>
                  </a:cubicBezTo>
                  <a:cubicBezTo>
                    <a:pt x="3808" y="1987"/>
                    <a:pt x="3781" y="1666"/>
                    <a:pt x="3748" y="1344"/>
                  </a:cubicBezTo>
                  <a:cubicBezTo>
                    <a:pt x="3708" y="961"/>
                    <a:pt x="3862" y="470"/>
                    <a:pt x="3527" y="165"/>
                  </a:cubicBezTo>
                  <a:cubicBezTo>
                    <a:pt x="3377" y="28"/>
                    <a:pt x="3120" y="1"/>
                    <a:pt x="28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g120f3d9c4b6_0_2977"/>
            <p:cNvSpPr/>
            <p:nvPr/>
          </p:nvSpPr>
          <p:spPr>
            <a:xfrm>
              <a:off x="3769400" y="4546900"/>
              <a:ext cx="232600" cy="44625"/>
            </a:xfrm>
            <a:custGeom>
              <a:avLst/>
              <a:gdLst/>
              <a:ahLst/>
              <a:cxnLst/>
              <a:rect l="l" t="t" r="r" b="b"/>
              <a:pathLst>
                <a:path w="9304" h="1785" extrusionOk="0">
                  <a:moveTo>
                    <a:pt x="67" y="1"/>
                  </a:moveTo>
                  <a:lnTo>
                    <a:pt x="0" y="1307"/>
                  </a:lnTo>
                  <a:lnTo>
                    <a:pt x="9223" y="1784"/>
                  </a:lnTo>
                  <a:lnTo>
                    <a:pt x="9304" y="226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g120f3d9c4b6_0_2977"/>
            <p:cNvSpPr/>
            <p:nvPr/>
          </p:nvSpPr>
          <p:spPr>
            <a:xfrm>
              <a:off x="4030400" y="2860125"/>
              <a:ext cx="242750" cy="463800"/>
            </a:xfrm>
            <a:custGeom>
              <a:avLst/>
              <a:gdLst/>
              <a:ahLst/>
              <a:cxnLst/>
              <a:rect l="l" t="t" r="r" b="b"/>
              <a:pathLst>
                <a:path w="9710" h="18552" extrusionOk="0">
                  <a:moveTo>
                    <a:pt x="4649" y="0"/>
                  </a:moveTo>
                  <a:cubicBezTo>
                    <a:pt x="2920" y="0"/>
                    <a:pt x="1538" y="1288"/>
                    <a:pt x="891" y="2858"/>
                  </a:cubicBezTo>
                  <a:cubicBezTo>
                    <a:pt x="159" y="4632"/>
                    <a:pt x="0" y="7262"/>
                    <a:pt x="555" y="9115"/>
                  </a:cubicBezTo>
                  <a:cubicBezTo>
                    <a:pt x="765" y="9812"/>
                    <a:pt x="1190" y="10475"/>
                    <a:pt x="1836" y="10810"/>
                  </a:cubicBezTo>
                  <a:lnTo>
                    <a:pt x="2557" y="16662"/>
                  </a:lnTo>
                  <a:cubicBezTo>
                    <a:pt x="2602" y="17033"/>
                    <a:pt x="2677" y="17349"/>
                    <a:pt x="2809" y="17610"/>
                  </a:cubicBezTo>
                  <a:cubicBezTo>
                    <a:pt x="3013" y="18013"/>
                    <a:pt x="3354" y="18284"/>
                    <a:pt x="3933" y="18421"/>
                  </a:cubicBezTo>
                  <a:cubicBezTo>
                    <a:pt x="4304" y="18508"/>
                    <a:pt x="4686" y="18552"/>
                    <a:pt x="5068" y="18552"/>
                  </a:cubicBezTo>
                  <a:cubicBezTo>
                    <a:pt x="5743" y="18552"/>
                    <a:pt x="6417" y="18416"/>
                    <a:pt x="7037" y="18150"/>
                  </a:cubicBezTo>
                  <a:cubicBezTo>
                    <a:pt x="7828" y="17806"/>
                    <a:pt x="8517" y="17264"/>
                    <a:pt x="9036" y="16576"/>
                  </a:cubicBezTo>
                  <a:cubicBezTo>
                    <a:pt x="9710" y="15684"/>
                    <a:pt x="9464" y="15136"/>
                    <a:pt x="9213" y="14099"/>
                  </a:cubicBezTo>
                  <a:cubicBezTo>
                    <a:pt x="8697" y="11967"/>
                    <a:pt x="8554" y="9993"/>
                    <a:pt x="8882" y="7826"/>
                  </a:cubicBezTo>
                  <a:cubicBezTo>
                    <a:pt x="9052" y="6703"/>
                    <a:pt x="9180" y="5538"/>
                    <a:pt x="9072" y="4417"/>
                  </a:cubicBezTo>
                  <a:cubicBezTo>
                    <a:pt x="9012" y="3789"/>
                    <a:pt x="8879" y="3176"/>
                    <a:pt x="8636" y="2590"/>
                  </a:cubicBezTo>
                  <a:cubicBezTo>
                    <a:pt x="7940" y="900"/>
                    <a:pt x="6480" y="36"/>
                    <a:pt x="4719" y="1"/>
                  </a:cubicBezTo>
                  <a:cubicBezTo>
                    <a:pt x="4695" y="0"/>
                    <a:pt x="4672" y="0"/>
                    <a:pt x="4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g120f3d9c4b6_0_2977"/>
            <p:cNvSpPr/>
            <p:nvPr/>
          </p:nvSpPr>
          <p:spPr>
            <a:xfrm>
              <a:off x="4007275" y="2808225"/>
              <a:ext cx="301625" cy="244575"/>
            </a:xfrm>
            <a:custGeom>
              <a:avLst/>
              <a:gdLst/>
              <a:ahLst/>
              <a:cxnLst/>
              <a:rect l="l" t="t" r="r" b="b"/>
              <a:pathLst>
                <a:path w="12065" h="9783" extrusionOk="0">
                  <a:moveTo>
                    <a:pt x="2484" y="0"/>
                  </a:moveTo>
                  <a:cubicBezTo>
                    <a:pt x="2439" y="0"/>
                    <a:pt x="2393" y="1"/>
                    <a:pt x="2348" y="3"/>
                  </a:cubicBezTo>
                  <a:cubicBezTo>
                    <a:pt x="1587" y="26"/>
                    <a:pt x="786" y="305"/>
                    <a:pt x="355" y="932"/>
                  </a:cubicBezTo>
                  <a:cubicBezTo>
                    <a:pt x="76" y="1338"/>
                    <a:pt x="0" y="1933"/>
                    <a:pt x="325" y="2303"/>
                  </a:cubicBezTo>
                  <a:cubicBezTo>
                    <a:pt x="466" y="2464"/>
                    <a:pt x="668" y="2567"/>
                    <a:pt x="800" y="2736"/>
                  </a:cubicBezTo>
                  <a:cubicBezTo>
                    <a:pt x="1217" y="3264"/>
                    <a:pt x="789" y="4164"/>
                    <a:pt x="1247" y="4657"/>
                  </a:cubicBezTo>
                  <a:cubicBezTo>
                    <a:pt x="1401" y="4825"/>
                    <a:pt x="1621" y="4900"/>
                    <a:pt x="1852" y="4937"/>
                  </a:cubicBezTo>
                  <a:cubicBezTo>
                    <a:pt x="1968" y="4956"/>
                    <a:pt x="2085" y="4967"/>
                    <a:pt x="2199" y="4974"/>
                  </a:cubicBezTo>
                  <a:cubicBezTo>
                    <a:pt x="2507" y="4997"/>
                    <a:pt x="2818" y="5019"/>
                    <a:pt x="3128" y="5019"/>
                  </a:cubicBezTo>
                  <a:cubicBezTo>
                    <a:pt x="3503" y="5019"/>
                    <a:pt x="3875" y="4987"/>
                    <a:pt x="4234" y="4882"/>
                  </a:cubicBezTo>
                  <a:cubicBezTo>
                    <a:pt x="4847" y="4704"/>
                    <a:pt x="5389" y="4325"/>
                    <a:pt x="6009" y="4170"/>
                  </a:cubicBezTo>
                  <a:cubicBezTo>
                    <a:pt x="6148" y="4136"/>
                    <a:pt x="6292" y="4118"/>
                    <a:pt x="6436" y="4118"/>
                  </a:cubicBezTo>
                  <a:cubicBezTo>
                    <a:pt x="6953" y="4118"/>
                    <a:pt x="7472" y="4341"/>
                    <a:pt x="7749" y="4801"/>
                  </a:cubicBezTo>
                  <a:cubicBezTo>
                    <a:pt x="8123" y="5423"/>
                    <a:pt x="7939" y="6240"/>
                    <a:pt x="8375" y="6855"/>
                  </a:cubicBezTo>
                  <a:cubicBezTo>
                    <a:pt x="8463" y="6981"/>
                    <a:pt x="8587" y="7084"/>
                    <a:pt x="8649" y="7225"/>
                  </a:cubicBezTo>
                  <a:cubicBezTo>
                    <a:pt x="8752" y="7459"/>
                    <a:pt x="8658" y="7724"/>
                    <a:pt x="8610" y="7974"/>
                  </a:cubicBezTo>
                  <a:cubicBezTo>
                    <a:pt x="8495" y="8563"/>
                    <a:pt x="8680" y="9236"/>
                    <a:pt x="9171" y="9581"/>
                  </a:cubicBezTo>
                  <a:cubicBezTo>
                    <a:pt x="9361" y="9714"/>
                    <a:pt x="9532" y="9783"/>
                    <a:pt x="9684" y="9783"/>
                  </a:cubicBezTo>
                  <a:cubicBezTo>
                    <a:pt x="9911" y="9783"/>
                    <a:pt x="10095" y="9628"/>
                    <a:pt x="10232" y="9308"/>
                  </a:cubicBezTo>
                  <a:lnTo>
                    <a:pt x="11606" y="6084"/>
                  </a:lnTo>
                  <a:cubicBezTo>
                    <a:pt x="11818" y="5587"/>
                    <a:pt x="12034" y="5077"/>
                    <a:pt x="12045" y="4537"/>
                  </a:cubicBezTo>
                  <a:cubicBezTo>
                    <a:pt x="12065" y="3752"/>
                    <a:pt x="11647" y="3016"/>
                    <a:pt x="11113" y="2441"/>
                  </a:cubicBezTo>
                  <a:cubicBezTo>
                    <a:pt x="10258" y="1521"/>
                    <a:pt x="9111" y="951"/>
                    <a:pt x="7927" y="575"/>
                  </a:cubicBezTo>
                  <a:cubicBezTo>
                    <a:pt x="7496" y="439"/>
                    <a:pt x="7043" y="253"/>
                    <a:pt x="6591" y="253"/>
                  </a:cubicBezTo>
                  <a:cubicBezTo>
                    <a:pt x="6557" y="253"/>
                    <a:pt x="6524" y="254"/>
                    <a:pt x="6491" y="256"/>
                  </a:cubicBezTo>
                  <a:cubicBezTo>
                    <a:pt x="6061" y="283"/>
                    <a:pt x="5670" y="329"/>
                    <a:pt x="5264" y="329"/>
                  </a:cubicBezTo>
                  <a:cubicBezTo>
                    <a:pt x="5052" y="329"/>
                    <a:pt x="4837" y="317"/>
                    <a:pt x="4610" y="282"/>
                  </a:cubicBezTo>
                  <a:cubicBezTo>
                    <a:pt x="3902" y="174"/>
                    <a:pt x="3198" y="0"/>
                    <a:pt x="24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g120f3d9c4b6_0_2977"/>
            <p:cNvSpPr/>
            <p:nvPr/>
          </p:nvSpPr>
          <p:spPr>
            <a:xfrm>
              <a:off x="3845625" y="3480425"/>
              <a:ext cx="638075" cy="587600"/>
            </a:xfrm>
            <a:custGeom>
              <a:avLst/>
              <a:gdLst/>
              <a:ahLst/>
              <a:cxnLst/>
              <a:rect l="l" t="t" r="r" b="b"/>
              <a:pathLst>
                <a:path w="25523" h="23504" extrusionOk="0">
                  <a:moveTo>
                    <a:pt x="19623" y="1"/>
                  </a:moveTo>
                  <a:cubicBezTo>
                    <a:pt x="19249" y="1"/>
                    <a:pt x="18931" y="112"/>
                    <a:pt x="18720" y="393"/>
                  </a:cubicBezTo>
                  <a:cubicBezTo>
                    <a:pt x="17935" y="1442"/>
                    <a:pt x="17830" y="2828"/>
                    <a:pt x="17512" y="4099"/>
                  </a:cubicBezTo>
                  <a:cubicBezTo>
                    <a:pt x="17425" y="4445"/>
                    <a:pt x="17321" y="4789"/>
                    <a:pt x="17159" y="5108"/>
                  </a:cubicBezTo>
                  <a:cubicBezTo>
                    <a:pt x="16969" y="5482"/>
                    <a:pt x="16705" y="5813"/>
                    <a:pt x="16455" y="6151"/>
                  </a:cubicBezTo>
                  <a:cubicBezTo>
                    <a:pt x="15689" y="7192"/>
                    <a:pt x="15141" y="8327"/>
                    <a:pt x="14601" y="9462"/>
                  </a:cubicBezTo>
                  <a:cubicBezTo>
                    <a:pt x="14202" y="10302"/>
                    <a:pt x="13808" y="11143"/>
                    <a:pt x="13332" y="11947"/>
                  </a:cubicBezTo>
                  <a:cubicBezTo>
                    <a:pt x="12148" y="13947"/>
                    <a:pt x="9969" y="15757"/>
                    <a:pt x="8240" y="17275"/>
                  </a:cubicBezTo>
                  <a:cubicBezTo>
                    <a:pt x="7219" y="18171"/>
                    <a:pt x="5891" y="19211"/>
                    <a:pt x="4469" y="19276"/>
                  </a:cubicBezTo>
                  <a:cubicBezTo>
                    <a:pt x="4427" y="19278"/>
                    <a:pt x="4385" y="19279"/>
                    <a:pt x="4344" y="19279"/>
                  </a:cubicBezTo>
                  <a:cubicBezTo>
                    <a:pt x="3625" y="19279"/>
                    <a:pt x="3008" y="19004"/>
                    <a:pt x="2362" y="19004"/>
                  </a:cubicBezTo>
                  <a:cubicBezTo>
                    <a:pt x="2013" y="19004"/>
                    <a:pt x="1656" y="19084"/>
                    <a:pt x="1269" y="19329"/>
                  </a:cubicBezTo>
                  <a:cubicBezTo>
                    <a:pt x="125" y="20056"/>
                    <a:pt x="0" y="22130"/>
                    <a:pt x="1092" y="22940"/>
                  </a:cubicBezTo>
                  <a:cubicBezTo>
                    <a:pt x="1677" y="23375"/>
                    <a:pt x="2415" y="23504"/>
                    <a:pt x="3155" y="23504"/>
                  </a:cubicBezTo>
                  <a:cubicBezTo>
                    <a:pt x="3391" y="23504"/>
                    <a:pt x="3626" y="23491"/>
                    <a:pt x="3857" y="23470"/>
                  </a:cubicBezTo>
                  <a:cubicBezTo>
                    <a:pt x="7435" y="23155"/>
                    <a:pt x="10764" y="21399"/>
                    <a:pt x="13522" y="19098"/>
                  </a:cubicBezTo>
                  <a:cubicBezTo>
                    <a:pt x="16290" y="16785"/>
                    <a:pt x="18764" y="14099"/>
                    <a:pt x="20856" y="11162"/>
                  </a:cubicBezTo>
                  <a:cubicBezTo>
                    <a:pt x="21911" y="9682"/>
                    <a:pt x="22871" y="8131"/>
                    <a:pt x="23694" y="6511"/>
                  </a:cubicBezTo>
                  <a:cubicBezTo>
                    <a:pt x="24232" y="5451"/>
                    <a:pt x="25522" y="4028"/>
                    <a:pt x="24867" y="2809"/>
                  </a:cubicBezTo>
                  <a:cubicBezTo>
                    <a:pt x="24503" y="2131"/>
                    <a:pt x="23810" y="1698"/>
                    <a:pt x="23119" y="1359"/>
                  </a:cubicBezTo>
                  <a:cubicBezTo>
                    <a:pt x="22320" y="966"/>
                    <a:pt x="20726" y="1"/>
                    <a:pt x="196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g120f3d9c4b6_0_2977"/>
            <p:cNvSpPr/>
            <p:nvPr/>
          </p:nvSpPr>
          <p:spPr>
            <a:xfrm>
              <a:off x="3824425" y="3542625"/>
              <a:ext cx="116600" cy="139100"/>
            </a:xfrm>
            <a:custGeom>
              <a:avLst/>
              <a:gdLst/>
              <a:ahLst/>
              <a:cxnLst/>
              <a:rect l="l" t="t" r="r" b="b"/>
              <a:pathLst>
                <a:path w="4664" h="5564" extrusionOk="0">
                  <a:moveTo>
                    <a:pt x="2327" y="0"/>
                  </a:moveTo>
                  <a:cubicBezTo>
                    <a:pt x="1560" y="0"/>
                    <a:pt x="1226" y="1152"/>
                    <a:pt x="819" y="2032"/>
                  </a:cubicBezTo>
                  <a:cubicBezTo>
                    <a:pt x="401" y="2937"/>
                    <a:pt x="0" y="4061"/>
                    <a:pt x="589" y="4866"/>
                  </a:cubicBezTo>
                  <a:cubicBezTo>
                    <a:pt x="826" y="5190"/>
                    <a:pt x="1197" y="5401"/>
                    <a:pt x="1586" y="5500"/>
                  </a:cubicBezTo>
                  <a:cubicBezTo>
                    <a:pt x="1755" y="5543"/>
                    <a:pt x="1927" y="5564"/>
                    <a:pt x="2098" y="5564"/>
                  </a:cubicBezTo>
                  <a:cubicBezTo>
                    <a:pt x="3163" y="5564"/>
                    <a:pt x="4220" y="4775"/>
                    <a:pt x="4437" y="3717"/>
                  </a:cubicBezTo>
                  <a:cubicBezTo>
                    <a:pt x="4663" y="2617"/>
                    <a:pt x="3913" y="799"/>
                    <a:pt x="2927" y="198"/>
                  </a:cubicBezTo>
                  <a:cubicBezTo>
                    <a:pt x="2700" y="61"/>
                    <a:pt x="2502" y="0"/>
                    <a:pt x="23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g120f3d9c4b6_0_2977"/>
            <p:cNvSpPr/>
            <p:nvPr/>
          </p:nvSpPr>
          <p:spPr>
            <a:xfrm>
              <a:off x="4285500" y="3336075"/>
              <a:ext cx="225375" cy="265225"/>
            </a:xfrm>
            <a:custGeom>
              <a:avLst/>
              <a:gdLst/>
              <a:ahLst/>
              <a:cxnLst/>
              <a:rect l="l" t="t" r="r" b="b"/>
              <a:pathLst>
                <a:path w="9015" h="10609" extrusionOk="0">
                  <a:moveTo>
                    <a:pt x="4922" y="1"/>
                  </a:moveTo>
                  <a:cubicBezTo>
                    <a:pt x="3825" y="1"/>
                    <a:pt x="2702" y="496"/>
                    <a:pt x="1960" y="1365"/>
                  </a:cubicBezTo>
                  <a:cubicBezTo>
                    <a:pt x="1122" y="2348"/>
                    <a:pt x="845" y="3676"/>
                    <a:pt x="596" y="4942"/>
                  </a:cubicBezTo>
                  <a:cubicBezTo>
                    <a:pt x="397" y="5955"/>
                    <a:pt x="199" y="6967"/>
                    <a:pt x="0" y="7980"/>
                  </a:cubicBezTo>
                  <a:cubicBezTo>
                    <a:pt x="174" y="8001"/>
                    <a:pt x="306" y="8006"/>
                    <a:pt x="419" y="8006"/>
                  </a:cubicBezTo>
                  <a:cubicBezTo>
                    <a:pt x="532" y="8006"/>
                    <a:pt x="626" y="8001"/>
                    <a:pt x="726" y="8001"/>
                  </a:cubicBezTo>
                  <a:cubicBezTo>
                    <a:pt x="878" y="8001"/>
                    <a:pt x="1043" y="8013"/>
                    <a:pt x="1303" y="8076"/>
                  </a:cubicBezTo>
                  <a:cubicBezTo>
                    <a:pt x="3505" y="8604"/>
                    <a:pt x="5617" y="9458"/>
                    <a:pt x="7568" y="10608"/>
                  </a:cubicBezTo>
                  <a:cubicBezTo>
                    <a:pt x="8386" y="9041"/>
                    <a:pt x="8988" y="7321"/>
                    <a:pt x="9000" y="5552"/>
                  </a:cubicBezTo>
                  <a:cubicBezTo>
                    <a:pt x="9014" y="3783"/>
                    <a:pt x="8383" y="1960"/>
                    <a:pt x="7062" y="785"/>
                  </a:cubicBezTo>
                  <a:cubicBezTo>
                    <a:pt x="6458" y="248"/>
                    <a:pt x="5697" y="1"/>
                    <a:pt x="49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g120f3d9c4b6_0_2977"/>
            <p:cNvSpPr/>
            <p:nvPr/>
          </p:nvSpPr>
          <p:spPr>
            <a:xfrm>
              <a:off x="4291100" y="3412025"/>
              <a:ext cx="6600" cy="107900"/>
            </a:xfrm>
            <a:custGeom>
              <a:avLst/>
              <a:gdLst/>
              <a:ahLst/>
              <a:cxnLst/>
              <a:rect l="l" t="t" r="r" b="b"/>
              <a:pathLst>
                <a:path w="264" h="4316" fill="none" extrusionOk="0">
                  <a:moveTo>
                    <a:pt x="0" y="4316"/>
                  </a:moveTo>
                  <a:lnTo>
                    <a:pt x="263" y="1"/>
                  </a:lnTo>
                </a:path>
              </a:pathLst>
            </a:custGeom>
            <a:noFill/>
            <a:ln w="150" cap="flat" cmpd="sng">
              <a:solidFill>
                <a:srgbClr val="231F20"/>
              </a:solidFill>
              <a:prstDash val="solid"/>
              <a:miter lim="106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Foundation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043" name="Google Shape;1043;p5"/>
          <p:cNvSpPr txBox="1">
            <a:spLocks noGrp="1"/>
          </p:cNvSpPr>
          <p:nvPr>
            <p:ph type="body" idx="1"/>
          </p:nvPr>
        </p:nvSpPr>
        <p:spPr>
          <a:xfrm>
            <a:off x="4442790" y="344169"/>
            <a:ext cx="4565374" cy="48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2000" b="1"/>
              <a:t>Lighthouse Award’s</a:t>
            </a:r>
            <a:r>
              <a:rPr lang="en-US" sz="1400"/>
              <a:t> </a:t>
            </a:r>
            <a:endParaRPr sz="140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br>
              <a:rPr lang="en-US"/>
            </a:br>
            <a:br>
              <a:rPr lang="en-US"/>
            </a:b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  <p:sp>
        <p:nvSpPr>
          <p:cNvPr id="1044" name="Google Shape;1044;p5"/>
          <p:cNvSpPr txBox="1"/>
          <p:nvPr/>
        </p:nvSpPr>
        <p:spPr>
          <a:xfrm>
            <a:off x="4443422" y="524309"/>
            <a:ext cx="4637000" cy="1846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Virginia Tann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Melanie Klages</a:t>
            </a: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5" name="Google Shape;10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9462" y="-1"/>
            <a:ext cx="6334538" cy="2948609"/>
          </a:xfrm>
          <a:prstGeom prst="rect">
            <a:avLst/>
          </a:prstGeom>
          <a:noFill/>
          <a:ln>
            <a:noFill/>
          </a:ln>
        </p:spPr>
      </p:pic>
      <p:sp>
        <p:nvSpPr>
          <p:cNvPr id="1046" name="Google Shape;1046;p5"/>
          <p:cNvSpPr/>
          <p:nvPr/>
        </p:nvSpPr>
        <p:spPr>
          <a:xfrm>
            <a:off x="2809462" y="2948608"/>
            <a:ext cx="1561070" cy="21948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5"/>
          <p:cNvSpPr/>
          <p:nvPr/>
        </p:nvSpPr>
        <p:spPr>
          <a:xfrm>
            <a:off x="3968710" y="3292778"/>
            <a:ext cx="4572000" cy="137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605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Rally On The Green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Friday April 8</a:t>
            </a:r>
            <a:r>
              <a:rPr lang="en-US" sz="14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endParaRPr/>
          </a:p>
          <a:p>
            <a:pPr marL="2857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Tropical Breeze fun Park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Saturday April 9</a:t>
            </a:r>
            <a:r>
              <a:rPr lang="en-US" sz="14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Golfing at Cape Royal Golf Club</a:t>
            </a:r>
            <a:endParaRPr/>
          </a:p>
          <a:p>
            <a:pPr marL="2857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Auction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2882049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President’s Report</a:t>
            </a:r>
            <a:endParaRPr/>
          </a:p>
        </p:txBody>
      </p:sp>
      <p:sp>
        <p:nvSpPr>
          <p:cNvPr id="1053" name="Google Shape;1053;p6"/>
          <p:cNvSpPr/>
          <p:nvPr/>
        </p:nvSpPr>
        <p:spPr>
          <a:xfrm>
            <a:off x="2676939" y="0"/>
            <a:ext cx="1643057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6"/>
          <p:cNvSpPr txBox="1">
            <a:spLocks noGrp="1"/>
          </p:cNvSpPr>
          <p:nvPr>
            <p:ph type="body" idx="1"/>
          </p:nvPr>
        </p:nvSpPr>
        <p:spPr>
          <a:xfrm>
            <a:off x="3146986" y="500925"/>
            <a:ext cx="5546440" cy="441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800" b="1"/>
              <a:t>Past Events</a:t>
            </a:r>
            <a:endParaRPr sz="1800"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Nothing to report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800" b="1"/>
              <a:t>Upcoming Events</a:t>
            </a:r>
            <a:endParaRPr sz="1800"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Staff/Teacher Appreciation – Spring Easter Egg Hunt April 14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Staff/Teacher Appreciation – Appreciation week April 25</a:t>
            </a:r>
            <a:r>
              <a:rPr lang="en-US" baseline="30000"/>
              <a:t>th</a:t>
            </a:r>
            <a:r>
              <a:rPr lang="en-US"/>
              <a:t> – 29th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800" b="1"/>
              <a:t>New Business</a:t>
            </a:r>
            <a:endParaRPr sz="1800"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200"/>
              <a:t>Spring/Summer Event</a:t>
            </a:r>
            <a:endParaRPr/>
          </a:p>
          <a:p>
            <a: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200"/>
              <a:t>May 23 &amp; 24 during school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200"/>
              <a:t>Elections</a:t>
            </a:r>
            <a:endParaRPr sz="12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800" b="1"/>
              <a:t>Old Business</a:t>
            </a:r>
            <a:endParaRPr sz="1800"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200"/>
              <a:t>Box Tops</a:t>
            </a:r>
            <a:endParaRPr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10"/>
          <p:cNvSpPr txBox="1">
            <a:spLocks noGrp="1"/>
          </p:cNvSpPr>
          <p:nvPr>
            <p:ph type="title"/>
          </p:nvPr>
        </p:nvSpPr>
        <p:spPr>
          <a:xfrm>
            <a:off x="298473" y="38165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PTO BOARD ELECTIONS - Interest</a:t>
            </a:r>
            <a:endParaRPr/>
          </a:p>
        </p:txBody>
      </p:sp>
      <p:sp>
        <p:nvSpPr>
          <p:cNvPr id="1060" name="Google Shape;1060;p10"/>
          <p:cNvSpPr txBox="1"/>
          <p:nvPr/>
        </p:nvSpPr>
        <p:spPr>
          <a:xfrm>
            <a:off x="86164" y="1411357"/>
            <a:ext cx="9011453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Board Nominations open now through May 1</a:t>
            </a:r>
            <a:r>
              <a:rPr lang="en-US" sz="14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are interested please email the PTO at </a:t>
            </a:r>
            <a:r>
              <a:rPr lang="en-US"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oasise.pto@oasishs.org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include a short bio and a few lines as to why you want to be on the board.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Voting will be at the May 4th PTO meeting.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34"/>
          <p:cNvSpPr txBox="1">
            <a:spLocks noGrp="1"/>
          </p:cNvSpPr>
          <p:nvPr>
            <p:ph type="title"/>
          </p:nvPr>
        </p:nvSpPr>
        <p:spPr>
          <a:xfrm>
            <a:off x="298473" y="38165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ELECTIONS – Duties of Elected Officers</a:t>
            </a:r>
            <a:endParaRPr/>
          </a:p>
        </p:txBody>
      </p:sp>
      <p:sp>
        <p:nvSpPr>
          <p:cNvPr id="1066" name="Google Shape;1066;p34"/>
          <p:cNvSpPr txBox="1"/>
          <p:nvPr/>
        </p:nvSpPr>
        <p:spPr>
          <a:xfrm>
            <a:off x="99416" y="1364974"/>
            <a:ext cx="4366567" cy="3062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PRESIDENT: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▪ Shall preside over all PTO Board, General, and Special Meetings.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▪ Know and follow the By-Laws of the organization.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▪ Coordinate the work of the Officers and Committees, in order that the objectives of the PTO may be promoted.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▪ Assist in the preparation of an annual budget.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▪ Prepare in advance of each meeting a complete agenda showing the order in which business will be addressed at the meeting.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▪ Ensure accurate and consistent communication between the Board members.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▪ Shall oversee the PTO webmaster and website to ensure it contains updated an accurate information.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▪ Attend City of Cape Coral Charter School Governing Authority meetings when possible.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▪ Shall serve as the liaison between the PTO and the City of Cape Coral Charter School Governing Authority.</a:t>
            </a:r>
            <a:endParaRPr/>
          </a:p>
        </p:txBody>
      </p:sp>
      <p:sp>
        <p:nvSpPr>
          <p:cNvPr id="1067" name="Google Shape;1067;p34"/>
          <p:cNvSpPr txBox="1"/>
          <p:nvPr/>
        </p:nvSpPr>
        <p:spPr>
          <a:xfrm>
            <a:off x="4618384" y="1364974"/>
            <a:ext cx="4439478" cy="273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VICE PRESIDENT: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▪ Reports to the President.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▪ Performs the duties of the President in his or her absence or inability to serve.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▪ Act as a liaison between the teachers/staff and the PTO Board.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▪ Serve on the Audit committee.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▪ Shall work with the Staff Volunteer Coordinator to aid in helping PTO members earn volunteer hours.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▪ Shall be chairperson of school-wide festival (ie Fall Festival) along with the support of the entire PTO Board.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▪ Attend City of Cape Coral Charter School Governing Authority in the absence of the President when possible.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35"/>
          <p:cNvSpPr txBox="1">
            <a:spLocks noGrp="1"/>
          </p:cNvSpPr>
          <p:nvPr>
            <p:ph type="title"/>
          </p:nvPr>
        </p:nvSpPr>
        <p:spPr>
          <a:xfrm>
            <a:off x="298473" y="38165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ELECTIONS – Duties of Elected Officers</a:t>
            </a:r>
            <a:endParaRPr/>
          </a:p>
        </p:txBody>
      </p:sp>
      <p:sp>
        <p:nvSpPr>
          <p:cNvPr id="1073" name="Google Shape;1073;p35"/>
          <p:cNvSpPr txBox="1"/>
          <p:nvPr/>
        </p:nvSpPr>
        <p:spPr>
          <a:xfrm>
            <a:off x="99416" y="1364974"/>
            <a:ext cx="4366567" cy="3508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SECRETARY: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▪ 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Keep a record of all correspondence.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▪ Shall oversee the PTO webmaster and website to ensure it contains updated and accurate information.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▪ Keep records of all PTO Board, General, and Special meetings.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▪ Produce a copy of the minutes within 14 days to all members of the PTO Board.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▪ Ensure that a copy of all meeting minutes, notices and letters are safe and secure including but not limited to a digital and hard copy.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▪ Compile and maintain a list of all PTO Board members, Committee chairpersons,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active PTO members.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▪ Coordinate sign in and record keeping of all PTO General and Special Meetings.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▪ Special projects as needed.</a:t>
            </a:r>
            <a:endParaRPr/>
          </a:p>
        </p:txBody>
      </p:sp>
      <p:sp>
        <p:nvSpPr>
          <p:cNvPr id="1074" name="Google Shape;1074;p35"/>
          <p:cNvSpPr txBox="1"/>
          <p:nvPr/>
        </p:nvSpPr>
        <p:spPr>
          <a:xfrm>
            <a:off x="4618384" y="1364974"/>
            <a:ext cx="4439478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TREASURER: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▪ Shall receive all monies from PTO functions of the school.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▪ Keep an accurate record of receipts and expenditures.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▪ Pay out funds as authorized by the PTO Board and members.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▪ Present a financial statement at every meeting of the organization and at any other time when requested by the PTO Board.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▪ Deposit all monies received in the PTO account within three (3) days of collection. Obtain a receipt for every invoice, purchase or other payment made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the PTO when possible.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▪ Assist in preparing a proposed annual budget.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▪ Cooperate in the auditing process for the PTO books.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▪ Maintain and be responsible for Checking account and Debit Card.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3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Agenda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endParaRPr sz="11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642" name="Google Shape;642;p2"/>
          <p:cNvSpPr txBox="1">
            <a:spLocks noGrp="1"/>
          </p:cNvSpPr>
          <p:nvPr>
            <p:ph type="body" idx="1"/>
          </p:nvPr>
        </p:nvSpPr>
        <p:spPr>
          <a:xfrm>
            <a:off x="4644675" y="97725"/>
            <a:ext cx="4287290" cy="48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OES PTO MEETING 2021/2022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Welcome </a:t>
            </a:r>
            <a:endParaRPr sz="16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Standing Agenda 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Guest Speaker:  Christina Placke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Foundation: Samantha Richardson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President’s Report: Michele Hildebrand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Treasurer’s Report: Janet Blanco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Principal’s Report:  Mrs. Grecsek</a:t>
            </a:r>
            <a:endParaRPr sz="16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Teachers Report:  Tiffany Brown </a:t>
            </a:r>
            <a:endParaRPr sz="16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Open Discussion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Next PTO Meeting: May 4</a:t>
            </a:r>
            <a:endParaRPr sz="1600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/>
              <a:t>Adjournment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endParaRPr sz="12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2"/>
          <p:cNvSpPr txBox="1">
            <a:spLocks noGrp="1"/>
          </p:cNvSpPr>
          <p:nvPr>
            <p:ph type="body" idx="1"/>
          </p:nvPr>
        </p:nvSpPr>
        <p:spPr>
          <a:xfrm>
            <a:off x="1351995" y="1843129"/>
            <a:ext cx="6294509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Old Business</a:t>
            </a:r>
            <a:endParaRPr sz="7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13"/>
          <p:cNvSpPr txBox="1">
            <a:spLocks noGrp="1"/>
          </p:cNvSpPr>
          <p:nvPr>
            <p:ph type="title"/>
          </p:nvPr>
        </p:nvSpPr>
        <p:spPr>
          <a:xfrm>
            <a:off x="305099" y="328647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Box Tops</a:t>
            </a:r>
            <a:endParaRPr/>
          </a:p>
        </p:txBody>
      </p:sp>
      <p:pic>
        <p:nvPicPr>
          <p:cNvPr id="1085" name="Google Shape;1085;p13" descr="13fb1995-1d65-4896-98b6-23269fbd5a5c@leehealt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7339" y="76201"/>
            <a:ext cx="3224402" cy="4871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6" name="Google Shape;1086;p13" descr="e9afffbb-947f-486f-8d16-7ae736c79a63@leehealt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26765" y="76202"/>
            <a:ext cx="3624470" cy="4999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36"/>
          <p:cNvSpPr txBox="1">
            <a:spLocks noGrp="1"/>
          </p:cNvSpPr>
          <p:nvPr>
            <p:ph type="title"/>
          </p:nvPr>
        </p:nvSpPr>
        <p:spPr>
          <a:xfrm>
            <a:off x="305099" y="328647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Box Tops</a:t>
            </a:r>
            <a:endParaRPr/>
          </a:p>
        </p:txBody>
      </p:sp>
      <p:pic>
        <p:nvPicPr>
          <p:cNvPr id="1092" name="Google Shape;1092;p36" descr="image0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64358"/>
            <a:ext cx="9144000" cy="31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3" name="Google Shape;1093;p36"/>
          <p:cNvSpPr txBox="1"/>
          <p:nvPr/>
        </p:nvSpPr>
        <p:spPr>
          <a:xfrm>
            <a:off x="305099" y="1417983"/>
            <a:ext cx="274952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Popular participating products: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8" name="Google Shape;10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2660" y="0"/>
            <a:ext cx="534062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15"/>
          <p:cNvSpPr txBox="1">
            <a:spLocks noGrp="1"/>
          </p:cNvSpPr>
          <p:nvPr>
            <p:ph type="title"/>
          </p:nvPr>
        </p:nvSpPr>
        <p:spPr>
          <a:xfrm>
            <a:off x="165630" y="381655"/>
            <a:ext cx="4008271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Treasurer’s Report</a:t>
            </a:r>
            <a:br>
              <a:rPr lang="en-US"/>
            </a:br>
            <a:r>
              <a:rPr lang="en-US"/>
              <a:t>- March, 2022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Income</a:t>
            </a:r>
            <a:endParaRPr/>
          </a:p>
        </p:txBody>
      </p:sp>
      <p:sp>
        <p:nvSpPr>
          <p:cNvPr id="1104" name="Google Shape;1104;p15"/>
          <p:cNvSpPr txBox="1"/>
          <p:nvPr/>
        </p:nvSpPr>
        <p:spPr>
          <a:xfrm>
            <a:off x="4587775" y="210450"/>
            <a:ext cx="440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05" name="Google Shape;110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4976" y="457725"/>
            <a:ext cx="4151869" cy="422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16"/>
          <p:cNvSpPr txBox="1">
            <a:spLocks noGrp="1"/>
          </p:cNvSpPr>
          <p:nvPr>
            <p:ph type="title"/>
          </p:nvPr>
        </p:nvSpPr>
        <p:spPr>
          <a:xfrm>
            <a:off x="119568" y="461169"/>
            <a:ext cx="3955475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Treasurer’s Report</a:t>
            </a:r>
            <a:br>
              <a:rPr lang="en-US"/>
            </a:br>
            <a:r>
              <a:rPr lang="en-US"/>
              <a:t>- March 2022</a:t>
            </a:r>
            <a:br>
              <a:rPr lang="en-US"/>
            </a:br>
            <a:br>
              <a:rPr lang="en-US"/>
            </a:br>
            <a:r>
              <a:rPr lang="en-US"/>
              <a:t>Expenses</a:t>
            </a:r>
            <a:endParaRPr/>
          </a:p>
        </p:txBody>
      </p:sp>
      <p:sp>
        <p:nvSpPr>
          <p:cNvPr id="1111" name="Google Shape;1111;p16"/>
          <p:cNvSpPr txBox="1"/>
          <p:nvPr/>
        </p:nvSpPr>
        <p:spPr>
          <a:xfrm>
            <a:off x="4503600" y="305150"/>
            <a:ext cx="439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12" name="Google Shape;11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7418" y="505075"/>
            <a:ext cx="3077870" cy="413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Principal’s Report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118" name="Google Shape;1118;p17"/>
          <p:cNvSpPr txBox="1">
            <a:spLocks noGrp="1"/>
          </p:cNvSpPr>
          <p:nvPr>
            <p:ph type="body" idx="1"/>
          </p:nvPr>
        </p:nvSpPr>
        <p:spPr>
          <a:xfrm>
            <a:off x="4370650" y="79125"/>
            <a:ext cx="4440300" cy="48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1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Teacher Report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124" name="Google Shape;1124;p18"/>
          <p:cNvSpPr txBox="1">
            <a:spLocks noGrp="1"/>
          </p:cNvSpPr>
          <p:nvPr>
            <p:ph type="body" idx="1"/>
          </p:nvPr>
        </p:nvSpPr>
        <p:spPr>
          <a:xfrm>
            <a:off x="4370650" y="500925"/>
            <a:ext cx="4620950" cy="44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400" b="1">
                <a:solidFill>
                  <a:schemeClr val="dk1"/>
                </a:solidFill>
              </a:rPr>
              <a:t>Tiffany Brown K-5</a:t>
            </a: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>
                <a:solidFill>
                  <a:schemeClr val="dk1"/>
                </a:solidFill>
              </a:rPr>
              <a:t>Update</a:t>
            </a:r>
            <a:endParaRPr>
              <a:solidFill>
                <a:schemeClr val="dk1"/>
              </a:solidFill>
            </a:endParaRP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19"/>
          <p:cNvSpPr txBox="1">
            <a:spLocks noGrp="1"/>
          </p:cNvSpPr>
          <p:nvPr>
            <p:ph type="title"/>
          </p:nvPr>
        </p:nvSpPr>
        <p:spPr>
          <a:xfrm>
            <a:off x="1060497" y="1699193"/>
            <a:ext cx="7520285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</a:pPr>
            <a:r>
              <a:rPr lang="en-US" sz="6000"/>
              <a:t>Open Discussion</a:t>
            </a:r>
            <a:endParaRPr sz="6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</a:pPr>
            <a:endParaRPr/>
          </a:p>
        </p:txBody>
      </p:sp>
      <p:sp>
        <p:nvSpPr>
          <p:cNvPr id="1130" name="Google Shape;1130;p19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20"/>
          <p:cNvSpPr txBox="1">
            <a:spLocks noGrp="1"/>
          </p:cNvSpPr>
          <p:nvPr>
            <p:ph type="title"/>
          </p:nvPr>
        </p:nvSpPr>
        <p:spPr>
          <a:xfrm>
            <a:off x="1915263" y="1275123"/>
            <a:ext cx="883225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</a:pPr>
            <a:r>
              <a:rPr lang="en-US" sz="2400"/>
              <a:t>Next PTO Meeting: May 4, 2022</a:t>
            </a:r>
            <a:endParaRPr sz="2400"/>
          </a:p>
        </p:txBody>
      </p:sp>
      <p:sp>
        <p:nvSpPr>
          <p:cNvPr id="1136" name="Google Shape;1136;p20"/>
          <p:cNvSpPr txBox="1">
            <a:spLocks noGrp="1"/>
          </p:cNvSpPr>
          <p:nvPr>
            <p:ph type="body" idx="1"/>
          </p:nvPr>
        </p:nvSpPr>
        <p:spPr>
          <a:xfrm>
            <a:off x="2445300" y="2876799"/>
            <a:ext cx="5334900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44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Thank You!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3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Standing Agenda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endParaRPr sz="11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648" name="Google Shape;648;p3"/>
          <p:cNvSpPr txBox="1">
            <a:spLocks noGrp="1"/>
          </p:cNvSpPr>
          <p:nvPr>
            <p:ph type="body" idx="1"/>
          </p:nvPr>
        </p:nvSpPr>
        <p:spPr>
          <a:xfrm>
            <a:off x="4644675" y="97725"/>
            <a:ext cx="4287290" cy="48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OES PTO MEETING 2021/2022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8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400" b="1"/>
              <a:t>2021-2022 PTO Officers</a:t>
            </a:r>
            <a:r>
              <a:rPr lang="en-US" sz="1400"/>
              <a:t> 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Michele Hildebrand – President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Jeannette Blaustein –Vice –President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Janet Blanco – Treasure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Aimee Aubry -- Secretary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400" b="1"/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400" b="1"/>
              <a:t>Communication</a:t>
            </a:r>
            <a:r>
              <a:rPr lang="en-US" sz="1400"/>
              <a:t> 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Facebook- </a:t>
            </a:r>
            <a:r>
              <a:rPr lang="en-US" b="1"/>
              <a:t>OES Families</a:t>
            </a:r>
            <a:r>
              <a:rPr lang="en-US"/>
              <a:t>, please “Like” us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Administration school Facebook page-</a:t>
            </a:r>
            <a:r>
              <a:rPr lang="en-US" b="1"/>
              <a:t>-Oasis Elementary South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Parent Square and Panther Press</a:t>
            </a:r>
            <a:endParaRPr/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PTO Rocks on the website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endParaRPr sz="1200"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11"/>
          <p:cNvSpPr txBox="1">
            <a:spLocks noGrp="1"/>
          </p:cNvSpPr>
          <p:nvPr>
            <p:ph type="title"/>
          </p:nvPr>
        </p:nvSpPr>
        <p:spPr>
          <a:xfrm>
            <a:off x="311725" y="321073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/>
              <a:t>Committee Leads</a:t>
            </a:r>
            <a:endParaRPr/>
          </a:p>
        </p:txBody>
      </p:sp>
      <p:sp>
        <p:nvSpPr>
          <p:cNvPr id="1148" name="Google Shape;1148;p11"/>
          <p:cNvSpPr txBox="1"/>
          <p:nvPr/>
        </p:nvSpPr>
        <p:spPr>
          <a:xfrm>
            <a:off x="821635" y="1455081"/>
            <a:ext cx="7030278" cy="3415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 PTO Rocks: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9" name="Google Shape;114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990" y="1831404"/>
            <a:ext cx="4695238" cy="1904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0" name="Google Shape;115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1965" y="1375568"/>
            <a:ext cx="3710360" cy="3688419"/>
          </a:xfrm>
          <a:prstGeom prst="rect">
            <a:avLst/>
          </a:prstGeom>
          <a:noFill/>
          <a:ln>
            <a:noFill/>
          </a:ln>
        </p:spPr>
      </p:pic>
      <p:sp>
        <p:nvSpPr>
          <p:cNvPr id="1151" name="Google Shape;1151;p11"/>
          <p:cNvSpPr/>
          <p:nvPr/>
        </p:nvSpPr>
        <p:spPr>
          <a:xfrm>
            <a:off x="907774" y="3014870"/>
            <a:ext cx="1742661" cy="483704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22"/>
          <p:cNvSpPr txBox="1">
            <a:spLocks noGrp="1"/>
          </p:cNvSpPr>
          <p:nvPr>
            <p:ph type="title"/>
          </p:nvPr>
        </p:nvSpPr>
        <p:spPr>
          <a:xfrm>
            <a:off x="311725" y="341899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Committee Leads</a:t>
            </a:r>
            <a:endParaRPr/>
          </a:p>
        </p:txBody>
      </p:sp>
      <p:sp>
        <p:nvSpPr>
          <p:cNvPr id="1157" name="Google Shape;1157;p22"/>
          <p:cNvSpPr txBox="1">
            <a:spLocks noGrp="1"/>
          </p:cNvSpPr>
          <p:nvPr>
            <p:ph type="body" idx="4294967295"/>
          </p:nvPr>
        </p:nvSpPr>
        <p:spPr>
          <a:xfrm>
            <a:off x="131788" y="1104747"/>
            <a:ext cx="4208299" cy="3759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Kindergarten Committee FAMILY FUN EVENT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Timeframe:  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Spring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Members: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Yosniel Vento, Lianet Morejon, Ganna Gaber, Erin Wilson, Stephanie Rochelle, Jami Kolev, Christine Baron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1st Grade Committee FAMILY DANCE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Timeframe:  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February/March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Members: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Autumn Clark, Karoline Fabril, Amanda Rourke, Jelena Cianchetta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2nd Grade Committee Event is BOO HOO BREAKFAST &amp; KINDER WELCOME COMMITTEE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Timeframe:  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Summer &amp; August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Members: </a:t>
            </a:r>
            <a:r>
              <a:rPr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Amanda Rourke, Christine Baron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5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8" name="Google Shape;1158;p22"/>
          <p:cNvSpPr txBox="1"/>
          <p:nvPr/>
        </p:nvSpPr>
        <p:spPr>
          <a:xfrm>
            <a:off x="4340087" y="1276601"/>
            <a:ext cx="4916531" cy="44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3rd Grade Committee Event is HOLIDAY EVENT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Timeframe:  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December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Members: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Phoenix Proffitt, Ganna Gaber, Amanda Rourke, Stephanie Rochelle, Christine Baron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4th Grade Committee Event is TRUNK OR TREAT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Timeframe:  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October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Members: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Mara Brown &amp; Lindsey Zimmerman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5th Grade Committee Event is the MOVING UP PARTY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Timeframe:  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May/June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Members:  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Heather Dinkle, Sam Richardson, Janielle Marrero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22"/>
          <p:cNvSpPr txBox="1"/>
          <p:nvPr/>
        </p:nvSpPr>
        <p:spPr>
          <a:xfrm>
            <a:off x="4022008" y="392139"/>
            <a:ext cx="523461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 plan to continue to have our "Family Fun" Events organized by different grade levels.  Please consider getting involved!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22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22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4"/>
          <p:cNvSpPr txBox="1">
            <a:spLocks noGrp="1"/>
          </p:cNvSpPr>
          <p:nvPr>
            <p:ph type="title"/>
          </p:nvPr>
        </p:nvSpPr>
        <p:spPr>
          <a:xfrm>
            <a:off x="2007052" y="1440791"/>
            <a:ext cx="6261329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Music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4"/>
          <p:cNvSpPr txBox="1">
            <a:spLocks noGrp="1"/>
          </p:cNvSpPr>
          <p:nvPr>
            <p:ph type="body" idx="1"/>
          </p:nvPr>
        </p:nvSpPr>
        <p:spPr>
          <a:xfrm>
            <a:off x="331579" y="405269"/>
            <a:ext cx="5334900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4000"/>
              <a:t>Guest Speaker:</a:t>
            </a:r>
            <a:endParaRPr sz="4000"/>
          </a:p>
        </p:txBody>
      </p:sp>
      <p:sp>
        <p:nvSpPr>
          <p:cNvPr id="655" name="Google Shape;655;p4"/>
          <p:cNvSpPr/>
          <p:nvPr/>
        </p:nvSpPr>
        <p:spPr>
          <a:xfrm>
            <a:off x="2007052" y="2596532"/>
            <a:ext cx="364555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Christina Placke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120f3d9c4b6_0_2640"/>
          <p:cNvSpPr txBox="1">
            <a:spLocks noGrp="1"/>
          </p:cNvSpPr>
          <p:nvPr>
            <p:ph type="ctrTitle"/>
          </p:nvPr>
        </p:nvSpPr>
        <p:spPr>
          <a:xfrm>
            <a:off x="2907300" y="1102875"/>
            <a:ext cx="33294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Music</a:t>
            </a:r>
            <a:endParaRPr/>
          </a:p>
        </p:txBody>
      </p:sp>
      <p:sp>
        <p:nvSpPr>
          <p:cNvPr id="661" name="Google Shape;661;g120f3d9c4b6_0_2640"/>
          <p:cNvSpPr txBox="1">
            <a:spLocks noGrp="1"/>
          </p:cNvSpPr>
          <p:nvPr>
            <p:ph type="subTitle" idx="1"/>
          </p:nvPr>
        </p:nvSpPr>
        <p:spPr>
          <a:xfrm>
            <a:off x="3447300" y="1552425"/>
            <a:ext cx="2249400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</a:t>
            </a:r>
            <a:endParaRPr/>
          </a:p>
        </p:txBody>
      </p:sp>
      <p:sp>
        <p:nvSpPr>
          <p:cNvPr id="662" name="Google Shape;662;g120f3d9c4b6_0_2640"/>
          <p:cNvSpPr/>
          <p:nvPr/>
        </p:nvSpPr>
        <p:spPr>
          <a:xfrm>
            <a:off x="6436519" y="-285558"/>
            <a:ext cx="354058" cy="577955"/>
          </a:xfrm>
          <a:custGeom>
            <a:avLst/>
            <a:gdLst/>
            <a:ahLst/>
            <a:cxnLst/>
            <a:rect l="l" t="t" r="r" b="b"/>
            <a:pathLst>
              <a:path w="9553" h="15593" extrusionOk="0">
                <a:moveTo>
                  <a:pt x="101" y="0"/>
                </a:moveTo>
                <a:cubicBezTo>
                  <a:pt x="51" y="0"/>
                  <a:pt x="0" y="54"/>
                  <a:pt x="30" y="113"/>
                </a:cubicBezTo>
                <a:cubicBezTo>
                  <a:pt x="1349" y="2672"/>
                  <a:pt x="3232" y="4839"/>
                  <a:pt x="4958" y="7122"/>
                </a:cubicBezTo>
                <a:cubicBezTo>
                  <a:pt x="5860" y="8312"/>
                  <a:pt x="6714" y="9542"/>
                  <a:pt x="7432" y="10853"/>
                </a:cubicBezTo>
                <a:cubicBezTo>
                  <a:pt x="8250" y="12346"/>
                  <a:pt x="8736" y="13912"/>
                  <a:pt x="9299" y="15507"/>
                </a:cubicBezTo>
                <a:cubicBezTo>
                  <a:pt x="9319" y="15563"/>
                  <a:pt x="9377" y="15592"/>
                  <a:pt x="9431" y="15592"/>
                </a:cubicBezTo>
                <a:cubicBezTo>
                  <a:pt x="9494" y="15592"/>
                  <a:pt x="9553" y="15553"/>
                  <a:pt x="9543" y="15474"/>
                </a:cubicBezTo>
                <a:cubicBezTo>
                  <a:pt x="8796" y="9373"/>
                  <a:pt x="3043" y="5102"/>
                  <a:pt x="161" y="38"/>
                </a:cubicBezTo>
                <a:cubicBezTo>
                  <a:pt x="146" y="11"/>
                  <a:pt x="123" y="0"/>
                  <a:pt x="101" y="0"/>
                </a:cubicBezTo>
                <a:close/>
              </a:path>
            </a:pathLst>
          </a:custGeom>
          <a:solidFill>
            <a:srgbClr val="FFF0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3" name="Google Shape;663;g120f3d9c4b6_0_26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6550" y="1895472"/>
            <a:ext cx="2741875" cy="11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120f3d9c4b6_0_2647"/>
          <p:cNvSpPr txBox="1">
            <a:spLocks noGrp="1"/>
          </p:cNvSpPr>
          <p:nvPr>
            <p:ph type="title"/>
          </p:nvPr>
        </p:nvSpPr>
        <p:spPr>
          <a:xfrm>
            <a:off x="2599800" y="557100"/>
            <a:ext cx="39444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Music World</a:t>
            </a:r>
            <a:endParaRPr/>
          </a:p>
        </p:txBody>
      </p:sp>
      <p:sp>
        <p:nvSpPr>
          <p:cNvPr id="669" name="Google Shape;669;g120f3d9c4b6_0_2647"/>
          <p:cNvSpPr txBox="1">
            <a:spLocks noGrp="1"/>
          </p:cNvSpPr>
          <p:nvPr>
            <p:ph type="title" idx="3"/>
          </p:nvPr>
        </p:nvSpPr>
        <p:spPr>
          <a:xfrm>
            <a:off x="4200100" y="2054686"/>
            <a:ext cx="20547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K-5 Music Class</a:t>
            </a:r>
            <a:endParaRPr/>
          </a:p>
        </p:txBody>
      </p:sp>
      <p:sp>
        <p:nvSpPr>
          <p:cNvPr id="670" name="Google Shape;670;g120f3d9c4b6_0_2647"/>
          <p:cNvSpPr txBox="1">
            <a:spLocks noGrp="1"/>
          </p:cNvSpPr>
          <p:nvPr>
            <p:ph type="subTitle" idx="1"/>
          </p:nvPr>
        </p:nvSpPr>
        <p:spPr>
          <a:xfrm>
            <a:off x="4023738" y="2358586"/>
            <a:ext cx="2239500" cy="5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What’s happening in class?</a:t>
            </a:r>
            <a:endParaRPr/>
          </a:p>
        </p:txBody>
      </p:sp>
      <p:sp>
        <p:nvSpPr>
          <p:cNvPr id="671" name="Google Shape;671;g120f3d9c4b6_0_2647"/>
          <p:cNvSpPr txBox="1">
            <a:spLocks noGrp="1"/>
          </p:cNvSpPr>
          <p:nvPr>
            <p:ph type="title" idx="8"/>
          </p:nvPr>
        </p:nvSpPr>
        <p:spPr>
          <a:xfrm>
            <a:off x="2072988" y="2735839"/>
            <a:ext cx="20547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Musical Theatre</a:t>
            </a:r>
            <a:endParaRPr/>
          </a:p>
        </p:txBody>
      </p:sp>
      <p:sp>
        <p:nvSpPr>
          <p:cNvPr id="672" name="Google Shape;672;g120f3d9c4b6_0_2647"/>
          <p:cNvSpPr txBox="1">
            <a:spLocks noGrp="1"/>
          </p:cNvSpPr>
          <p:nvPr>
            <p:ph type="subTitle" idx="9"/>
          </p:nvPr>
        </p:nvSpPr>
        <p:spPr>
          <a:xfrm>
            <a:off x="2150725" y="3058989"/>
            <a:ext cx="2239500" cy="5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What can we look forward to seeing?</a:t>
            </a:r>
            <a:endParaRPr/>
          </a:p>
        </p:txBody>
      </p:sp>
      <p:sp>
        <p:nvSpPr>
          <p:cNvPr id="673" name="Google Shape;673;g120f3d9c4b6_0_2647"/>
          <p:cNvSpPr txBox="1">
            <a:spLocks noGrp="1"/>
          </p:cNvSpPr>
          <p:nvPr>
            <p:ph type="title" idx="14"/>
          </p:nvPr>
        </p:nvSpPr>
        <p:spPr>
          <a:xfrm>
            <a:off x="4317875" y="3552239"/>
            <a:ext cx="20547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FMEA Conference</a:t>
            </a:r>
            <a:endParaRPr/>
          </a:p>
        </p:txBody>
      </p:sp>
      <p:sp>
        <p:nvSpPr>
          <p:cNvPr id="674" name="Google Shape;674;g120f3d9c4b6_0_2647"/>
          <p:cNvSpPr txBox="1">
            <a:spLocks noGrp="1"/>
          </p:cNvSpPr>
          <p:nvPr>
            <p:ph type="subTitle" idx="15"/>
          </p:nvPr>
        </p:nvSpPr>
        <p:spPr>
          <a:xfrm>
            <a:off x="4375438" y="3856139"/>
            <a:ext cx="2239500" cy="5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How is OES contributing to and benefitting from the larger world of music education?</a:t>
            </a:r>
            <a:endParaRPr/>
          </a:p>
        </p:txBody>
      </p:sp>
      <p:grpSp>
        <p:nvGrpSpPr>
          <p:cNvPr id="675" name="Google Shape;675;g120f3d9c4b6_0_2647"/>
          <p:cNvGrpSpPr/>
          <p:nvPr/>
        </p:nvGrpSpPr>
        <p:grpSpPr>
          <a:xfrm>
            <a:off x="-263004" y="3166067"/>
            <a:ext cx="2862797" cy="2210433"/>
            <a:chOff x="1332650" y="3216550"/>
            <a:chExt cx="2681275" cy="2070275"/>
          </a:xfrm>
        </p:grpSpPr>
        <p:sp>
          <p:nvSpPr>
            <p:cNvPr id="676" name="Google Shape;676;g120f3d9c4b6_0_2647"/>
            <p:cNvSpPr/>
            <p:nvPr/>
          </p:nvSpPr>
          <p:spPr>
            <a:xfrm>
              <a:off x="1333750" y="3216550"/>
              <a:ext cx="2680175" cy="1806425"/>
            </a:xfrm>
            <a:custGeom>
              <a:avLst/>
              <a:gdLst/>
              <a:ahLst/>
              <a:cxnLst/>
              <a:rect l="l" t="t" r="r" b="b"/>
              <a:pathLst>
                <a:path w="107207" h="72257" extrusionOk="0">
                  <a:moveTo>
                    <a:pt x="20815" y="1"/>
                  </a:moveTo>
                  <a:cubicBezTo>
                    <a:pt x="17232" y="1"/>
                    <a:pt x="14897" y="2437"/>
                    <a:pt x="12835" y="6851"/>
                  </a:cubicBezTo>
                  <a:cubicBezTo>
                    <a:pt x="10569" y="11698"/>
                    <a:pt x="7820" y="16301"/>
                    <a:pt x="4626" y="20591"/>
                  </a:cubicBezTo>
                  <a:cubicBezTo>
                    <a:pt x="4250" y="21096"/>
                    <a:pt x="3866" y="21602"/>
                    <a:pt x="3498" y="22119"/>
                  </a:cubicBezTo>
                  <a:cubicBezTo>
                    <a:pt x="2721" y="23213"/>
                    <a:pt x="2022" y="24356"/>
                    <a:pt x="1659" y="25639"/>
                  </a:cubicBezTo>
                  <a:cubicBezTo>
                    <a:pt x="1" y="31498"/>
                    <a:pt x="7665" y="34362"/>
                    <a:pt x="11515" y="36760"/>
                  </a:cubicBezTo>
                  <a:cubicBezTo>
                    <a:pt x="23456" y="44194"/>
                    <a:pt x="36323" y="49953"/>
                    <a:pt x="49223" y="55497"/>
                  </a:cubicBezTo>
                  <a:cubicBezTo>
                    <a:pt x="55677" y="58272"/>
                    <a:pt x="62153" y="60997"/>
                    <a:pt x="68561" y="63875"/>
                  </a:cubicBezTo>
                  <a:cubicBezTo>
                    <a:pt x="74283" y="66445"/>
                    <a:pt x="80402" y="70699"/>
                    <a:pt x="86542" y="72048"/>
                  </a:cubicBezTo>
                  <a:cubicBezTo>
                    <a:pt x="87152" y="72182"/>
                    <a:pt x="87784" y="72257"/>
                    <a:pt x="88412" y="72257"/>
                  </a:cubicBezTo>
                  <a:cubicBezTo>
                    <a:pt x="89563" y="72257"/>
                    <a:pt x="90703" y="72005"/>
                    <a:pt x="91678" y="71407"/>
                  </a:cubicBezTo>
                  <a:cubicBezTo>
                    <a:pt x="92961" y="70619"/>
                    <a:pt x="93833" y="69323"/>
                    <a:pt x="94637" y="68051"/>
                  </a:cubicBezTo>
                  <a:cubicBezTo>
                    <a:pt x="97751" y="63126"/>
                    <a:pt x="100253" y="57854"/>
                    <a:pt x="103314" y="52907"/>
                  </a:cubicBezTo>
                  <a:cubicBezTo>
                    <a:pt x="105595" y="49221"/>
                    <a:pt x="107206" y="45737"/>
                    <a:pt x="102670" y="43004"/>
                  </a:cubicBezTo>
                  <a:cubicBezTo>
                    <a:pt x="77703" y="27966"/>
                    <a:pt x="52647" y="12882"/>
                    <a:pt x="25919" y="1260"/>
                  </a:cubicBezTo>
                  <a:cubicBezTo>
                    <a:pt x="23963" y="410"/>
                    <a:pt x="22284" y="1"/>
                    <a:pt x="20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g120f3d9c4b6_0_2647"/>
            <p:cNvSpPr/>
            <p:nvPr/>
          </p:nvSpPr>
          <p:spPr>
            <a:xfrm>
              <a:off x="1564700" y="3306050"/>
              <a:ext cx="396325" cy="552400"/>
            </a:xfrm>
            <a:custGeom>
              <a:avLst/>
              <a:gdLst/>
              <a:ahLst/>
              <a:cxnLst/>
              <a:rect l="l" t="t" r="r" b="b"/>
              <a:pathLst>
                <a:path w="15853" h="22096" extrusionOk="0">
                  <a:moveTo>
                    <a:pt x="10042" y="0"/>
                  </a:moveTo>
                  <a:cubicBezTo>
                    <a:pt x="9191" y="0"/>
                    <a:pt x="8720" y="1815"/>
                    <a:pt x="8389" y="2458"/>
                  </a:cubicBezTo>
                  <a:lnTo>
                    <a:pt x="6419" y="6289"/>
                  </a:lnTo>
                  <a:lnTo>
                    <a:pt x="2441" y="14020"/>
                  </a:lnTo>
                  <a:cubicBezTo>
                    <a:pt x="1692" y="15477"/>
                    <a:pt x="943" y="16934"/>
                    <a:pt x="193" y="18391"/>
                  </a:cubicBezTo>
                  <a:cubicBezTo>
                    <a:pt x="98" y="18576"/>
                    <a:pt x="0" y="18771"/>
                    <a:pt x="9" y="18979"/>
                  </a:cubicBezTo>
                  <a:cubicBezTo>
                    <a:pt x="24" y="19344"/>
                    <a:pt x="349" y="19609"/>
                    <a:pt x="651" y="19813"/>
                  </a:cubicBezTo>
                  <a:cubicBezTo>
                    <a:pt x="1940" y="20689"/>
                    <a:pt x="3334" y="21398"/>
                    <a:pt x="4800" y="21924"/>
                  </a:cubicBezTo>
                  <a:cubicBezTo>
                    <a:pt x="5053" y="22015"/>
                    <a:pt x="5338" y="22095"/>
                    <a:pt x="5604" y="22095"/>
                  </a:cubicBezTo>
                  <a:cubicBezTo>
                    <a:pt x="5821" y="22095"/>
                    <a:pt x="6025" y="22042"/>
                    <a:pt x="6191" y="21900"/>
                  </a:cubicBezTo>
                  <a:cubicBezTo>
                    <a:pt x="6327" y="21782"/>
                    <a:pt x="6413" y="21619"/>
                    <a:pt x="6496" y="21461"/>
                  </a:cubicBezTo>
                  <a:cubicBezTo>
                    <a:pt x="9641" y="15466"/>
                    <a:pt x="12706" y="9430"/>
                    <a:pt x="15689" y="3353"/>
                  </a:cubicBezTo>
                  <a:cubicBezTo>
                    <a:pt x="15769" y="3189"/>
                    <a:pt x="15852" y="3008"/>
                    <a:pt x="15809" y="2832"/>
                  </a:cubicBezTo>
                  <a:cubicBezTo>
                    <a:pt x="15759" y="2625"/>
                    <a:pt x="15560" y="2496"/>
                    <a:pt x="15377" y="2391"/>
                  </a:cubicBezTo>
                  <a:cubicBezTo>
                    <a:pt x="13747" y="1455"/>
                    <a:pt x="12035" y="669"/>
                    <a:pt x="10263" y="40"/>
                  </a:cubicBezTo>
                  <a:cubicBezTo>
                    <a:pt x="10187" y="13"/>
                    <a:pt x="10113" y="0"/>
                    <a:pt x="10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g120f3d9c4b6_0_2647"/>
            <p:cNvSpPr/>
            <p:nvPr/>
          </p:nvSpPr>
          <p:spPr>
            <a:xfrm>
              <a:off x="1777225" y="3409625"/>
              <a:ext cx="396325" cy="552375"/>
            </a:xfrm>
            <a:custGeom>
              <a:avLst/>
              <a:gdLst/>
              <a:ahLst/>
              <a:cxnLst/>
              <a:rect l="l" t="t" r="r" b="b"/>
              <a:pathLst>
                <a:path w="15853" h="22095" extrusionOk="0">
                  <a:moveTo>
                    <a:pt x="10042" y="0"/>
                  </a:moveTo>
                  <a:cubicBezTo>
                    <a:pt x="9191" y="0"/>
                    <a:pt x="8721" y="1815"/>
                    <a:pt x="8389" y="2457"/>
                  </a:cubicBezTo>
                  <a:lnTo>
                    <a:pt x="6418" y="6289"/>
                  </a:lnTo>
                  <a:cubicBezTo>
                    <a:pt x="5092" y="8866"/>
                    <a:pt x="3766" y="11443"/>
                    <a:pt x="2441" y="14021"/>
                  </a:cubicBezTo>
                  <a:cubicBezTo>
                    <a:pt x="1692" y="15476"/>
                    <a:pt x="943" y="16933"/>
                    <a:pt x="194" y="18390"/>
                  </a:cubicBezTo>
                  <a:cubicBezTo>
                    <a:pt x="98" y="18575"/>
                    <a:pt x="1" y="18770"/>
                    <a:pt x="9" y="18979"/>
                  </a:cubicBezTo>
                  <a:cubicBezTo>
                    <a:pt x="23" y="19343"/>
                    <a:pt x="349" y="19609"/>
                    <a:pt x="650" y="19813"/>
                  </a:cubicBezTo>
                  <a:cubicBezTo>
                    <a:pt x="1940" y="20688"/>
                    <a:pt x="3334" y="21398"/>
                    <a:pt x="4801" y="21924"/>
                  </a:cubicBezTo>
                  <a:cubicBezTo>
                    <a:pt x="5054" y="22015"/>
                    <a:pt x="5338" y="22095"/>
                    <a:pt x="5605" y="22095"/>
                  </a:cubicBezTo>
                  <a:cubicBezTo>
                    <a:pt x="5821" y="22095"/>
                    <a:pt x="6026" y="22042"/>
                    <a:pt x="6191" y="21899"/>
                  </a:cubicBezTo>
                  <a:cubicBezTo>
                    <a:pt x="6328" y="21782"/>
                    <a:pt x="6414" y="21619"/>
                    <a:pt x="6497" y="21460"/>
                  </a:cubicBezTo>
                  <a:cubicBezTo>
                    <a:pt x="9642" y="15466"/>
                    <a:pt x="12707" y="9430"/>
                    <a:pt x="15690" y="3353"/>
                  </a:cubicBezTo>
                  <a:cubicBezTo>
                    <a:pt x="15770" y="3189"/>
                    <a:pt x="15853" y="3008"/>
                    <a:pt x="15810" y="2831"/>
                  </a:cubicBezTo>
                  <a:cubicBezTo>
                    <a:pt x="15760" y="2625"/>
                    <a:pt x="15561" y="2496"/>
                    <a:pt x="15378" y="2390"/>
                  </a:cubicBezTo>
                  <a:cubicBezTo>
                    <a:pt x="13747" y="1454"/>
                    <a:pt x="12036" y="668"/>
                    <a:pt x="10264" y="40"/>
                  </a:cubicBezTo>
                  <a:cubicBezTo>
                    <a:pt x="10187" y="13"/>
                    <a:pt x="10113" y="0"/>
                    <a:pt x="10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g120f3d9c4b6_0_2647"/>
            <p:cNvSpPr/>
            <p:nvPr/>
          </p:nvSpPr>
          <p:spPr>
            <a:xfrm>
              <a:off x="1982550" y="3517125"/>
              <a:ext cx="396350" cy="552375"/>
            </a:xfrm>
            <a:custGeom>
              <a:avLst/>
              <a:gdLst/>
              <a:ahLst/>
              <a:cxnLst/>
              <a:rect l="l" t="t" r="r" b="b"/>
              <a:pathLst>
                <a:path w="15854" h="22095" extrusionOk="0">
                  <a:moveTo>
                    <a:pt x="10043" y="0"/>
                  </a:moveTo>
                  <a:cubicBezTo>
                    <a:pt x="9191" y="0"/>
                    <a:pt x="8721" y="1815"/>
                    <a:pt x="8390" y="2458"/>
                  </a:cubicBezTo>
                  <a:lnTo>
                    <a:pt x="6419" y="6289"/>
                  </a:lnTo>
                  <a:lnTo>
                    <a:pt x="2442" y="14020"/>
                  </a:lnTo>
                  <a:lnTo>
                    <a:pt x="193" y="18390"/>
                  </a:lnTo>
                  <a:cubicBezTo>
                    <a:pt x="99" y="18575"/>
                    <a:pt x="1" y="18771"/>
                    <a:pt x="9" y="18978"/>
                  </a:cubicBezTo>
                  <a:cubicBezTo>
                    <a:pt x="24" y="19344"/>
                    <a:pt x="349" y="19609"/>
                    <a:pt x="651" y="19813"/>
                  </a:cubicBezTo>
                  <a:cubicBezTo>
                    <a:pt x="1940" y="20689"/>
                    <a:pt x="3334" y="21397"/>
                    <a:pt x="4802" y="21924"/>
                  </a:cubicBezTo>
                  <a:cubicBezTo>
                    <a:pt x="5054" y="22015"/>
                    <a:pt x="5339" y="22095"/>
                    <a:pt x="5606" y="22095"/>
                  </a:cubicBezTo>
                  <a:cubicBezTo>
                    <a:pt x="5822" y="22095"/>
                    <a:pt x="6026" y="22042"/>
                    <a:pt x="6191" y="21900"/>
                  </a:cubicBezTo>
                  <a:cubicBezTo>
                    <a:pt x="6328" y="21782"/>
                    <a:pt x="6414" y="21618"/>
                    <a:pt x="6498" y="21460"/>
                  </a:cubicBezTo>
                  <a:cubicBezTo>
                    <a:pt x="9643" y="15466"/>
                    <a:pt x="12707" y="9430"/>
                    <a:pt x="15691" y="3353"/>
                  </a:cubicBezTo>
                  <a:cubicBezTo>
                    <a:pt x="15771" y="3189"/>
                    <a:pt x="15854" y="3008"/>
                    <a:pt x="15810" y="2830"/>
                  </a:cubicBezTo>
                  <a:cubicBezTo>
                    <a:pt x="15761" y="2625"/>
                    <a:pt x="15562" y="2496"/>
                    <a:pt x="15378" y="2391"/>
                  </a:cubicBezTo>
                  <a:cubicBezTo>
                    <a:pt x="13748" y="1455"/>
                    <a:pt x="12036" y="668"/>
                    <a:pt x="10265" y="40"/>
                  </a:cubicBezTo>
                  <a:cubicBezTo>
                    <a:pt x="10188" y="13"/>
                    <a:pt x="10114" y="0"/>
                    <a:pt x="100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g120f3d9c4b6_0_2647"/>
            <p:cNvSpPr/>
            <p:nvPr/>
          </p:nvSpPr>
          <p:spPr>
            <a:xfrm>
              <a:off x="2187900" y="3624625"/>
              <a:ext cx="396325" cy="552375"/>
            </a:xfrm>
            <a:custGeom>
              <a:avLst/>
              <a:gdLst/>
              <a:ahLst/>
              <a:cxnLst/>
              <a:rect l="l" t="t" r="r" b="b"/>
              <a:pathLst>
                <a:path w="15853" h="22095" extrusionOk="0">
                  <a:moveTo>
                    <a:pt x="10041" y="1"/>
                  </a:moveTo>
                  <a:cubicBezTo>
                    <a:pt x="9190" y="1"/>
                    <a:pt x="8720" y="1814"/>
                    <a:pt x="8389" y="2457"/>
                  </a:cubicBezTo>
                  <a:lnTo>
                    <a:pt x="6418" y="6290"/>
                  </a:lnTo>
                  <a:cubicBezTo>
                    <a:pt x="5092" y="8867"/>
                    <a:pt x="3766" y="11443"/>
                    <a:pt x="2440" y="14020"/>
                  </a:cubicBezTo>
                  <a:lnTo>
                    <a:pt x="193" y="18390"/>
                  </a:lnTo>
                  <a:cubicBezTo>
                    <a:pt x="98" y="18575"/>
                    <a:pt x="1" y="18771"/>
                    <a:pt x="9" y="18979"/>
                  </a:cubicBezTo>
                  <a:cubicBezTo>
                    <a:pt x="23" y="19343"/>
                    <a:pt x="349" y="19608"/>
                    <a:pt x="650" y="19814"/>
                  </a:cubicBezTo>
                  <a:cubicBezTo>
                    <a:pt x="1940" y="20688"/>
                    <a:pt x="3334" y="21397"/>
                    <a:pt x="4800" y="21924"/>
                  </a:cubicBezTo>
                  <a:cubicBezTo>
                    <a:pt x="5054" y="22015"/>
                    <a:pt x="5339" y="22095"/>
                    <a:pt x="5605" y="22095"/>
                  </a:cubicBezTo>
                  <a:cubicBezTo>
                    <a:pt x="5821" y="22095"/>
                    <a:pt x="6026" y="22042"/>
                    <a:pt x="6191" y="21900"/>
                  </a:cubicBezTo>
                  <a:cubicBezTo>
                    <a:pt x="6328" y="21782"/>
                    <a:pt x="6414" y="21619"/>
                    <a:pt x="6497" y="21460"/>
                  </a:cubicBezTo>
                  <a:cubicBezTo>
                    <a:pt x="9642" y="15465"/>
                    <a:pt x="12707" y="9430"/>
                    <a:pt x="15690" y="3353"/>
                  </a:cubicBezTo>
                  <a:cubicBezTo>
                    <a:pt x="15769" y="3190"/>
                    <a:pt x="15853" y="3009"/>
                    <a:pt x="15810" y="2831"/>
                  </a:cubicBezTo>
                  <a:cubicBezTo>
                    <a:pt x="15760" y="2625"/>
                    <a:pt x="15561" y="2496"/>
                    <a:pt x="15378" y="2391"/>
                  </a:cubicBezTo>
                  <a:cubicBezTo>
                    <a:pt x="13747" y="1455"/>
                    <a:pt x="12036" y="668"/>
                    <a:pt x="10264" y="41"/>
                  </a:cubicBezTo>
                  <a:cubicBezTo>
                    <a:pt x="10187" y="13"/>
                    <a:pt x="10113" y="1"/>
                    <a:pt x="10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g120f3d9c4b6_0_2647"/>
            <p:cNvSpPr/>
            <p:nvPr/>
          </p:nvSpPr>
          <p:spPr>
            <a:xfrm>
              <a:off x="2393225" y="3732100"/>
              <a:ext cx="396350" cy="552400"/>
            </a:xfrm>
            <a:custGeom>
              <a:avLst/>
              <a:gdLst/>
              <a:ahLst/>
              <a:cxnLst/>
              <a:rect l="l" t="t" r="r" b="b"/>
              <a:pathLst>
                <a:path w="15854" h="22096" extrusionOk="0">
                  <a:moveTo>
                    <a:pt x="10042" y="1"/>
                  </a:moveTo>
                  <a:cubicBezTo>
                    <a:pt x="9191" y="1"/>
                    <a:pt x="8721" y="1815"/>
                    <a:pt x="8390" y="2458"/>
                  </a:cubicBezTo>
                  <a:lnTo>
                    <a:pt x="6419" y="6290"/>
                  </a:lnTo>
                  <a:lnTo>
                    <a:pt x="2441" y="14020"/>
                  </a:lnTo>
                  <a:lnTo>
                    <a:pt x="193" y="18391"/>
                  </a:lnTo>
                  <a:cubicBezTo>
                    <a:pt x="99" y="18576"/>
                    <a:pt x="1" y="18772"/>
                    <a:pt x="9" y="18980"/>
                  </a:cubicBezTo>
                  <a:cubicBezTo>
                    <a:pt x="24" y="19344"/>
                    <a:pt x="349" y="19609"/>
                    <a:pt x="651" y="19815"/>
                  </a:cubicBezTo>
                  <a:cubicBezTo>
                    <a:pt x="1940" y="20689"/>
                    <a:pt x="3334" y="21398"/>
                    <a:pt x="4801" y="21925"/>
                  </a:cubicBezTo>
                  <a:cubicBezTo>
                    <a:pt x="5054" y="22016"/>
                    <a:pt x="5339" y="22096"/>
                    <a:pt x="5605" y="22096"/>
                  </a:cubicBezTo>
                  <a:cubicBezTo>
                    <a:pt x="5822" y="22096"/>
                    <a:pt x="6026" y="22043"/>
                    <a:pt x="6191" y="21900"/>
                  </a:cubicBezTo>
                  <a:cubicBezTo>
                    <a:pt x="6327" y="21783"/>
                    <a:pt x="6414" y="21620"/>
                    <a:pt x="6498" y="21461"/>
                  </a:cubicBezTo>
                  <a:cubicBezTo>
                    <a:pt x="9642" y="15467"/>
                    <a:pt x="12707" y="9430"/>
                    <a:pt x="15691" y="3354"/>
                  </a:cubicBezTo>
                  <a:cubicBezTo>
                    <a:pt x="15770" y="3190"/>
                    <a:pt x="15853" y="3009"/>
                    <a:pt x="15810" y="2832"/>
                  </a:cubicBezTo>
                  <a:cubicBezTo>
                    <a:pt x="15761" y="2625"/>
                    <a:pt x="15562" y="2498"/>
                    <a:pt x="15377" y="2391"/>
                  </a:cubicBezTo>
                  <a:cubicBezTo>
                    <a:pt x="13747" y="1455"/>
                    <a:pt x="12036" y="669"/>
                    <a:pt x="10264" y="41"/>
                  </a:cubicBezTo>
                  <a:cubicBezTo>
                    <a:pt x="10187" y="14"/>
                    <a:pt x="10113" y="1"/>
                    <a:pt x="100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g120f3d9c4b6_0_2647"/>
            <p:cNvSpPr/>
            <p:nvPr/>
          </p:nvSpPr>
          <p:spPr>
            <a:xfrm>
              <a:off x="2598575" y="3839625"/>
              <a:ext cx="396325" cy="552375"/>
            </a:xfrm>
            <a:custGeom>
              <a:avLst/>
              <a:gdLst/>
              <a:ahLst/>
              <a:cxnLst/>
              <a:rect l="l" t="t" r="r" b="b"/>
              <a:pathLst>
                <a:path w="15853" h="22095" extrusionOk="0">
                  <a:moveTo>
                    <a:pt x="10042" y="0"/>
                  </a:moveTo>
                  <a:cubicBezTo>
                    <a:pt x="9190" y="0"/>
                    <a:pt x="8720" y="1815"/>
                    <a:pt x="8389" y="2457"/>
                  </a:cubicBezTo>
                  <a:lnTo>
                    <a:pt x="6418" y="6289"/>
                  </a:lnTo>
                  <a:lnTo>
                    <a:pt x="2440" y="14021"/>
                  </a:lnTo>
                  <a:cubicBezTo>
                    <a:pt x="1692" y="15477"/>
                    <a:pt x="943" y="16933"/>
                    <a:pt x="193" y="18390"/>
                  </a:cubicBezTo>
                  <a:cubicBezTo>
                    <a:pt x="97" y="18575"/>
                    <a:pt x="1" y="18770"/>
                    <a:pt x="9" y="18978"/>
                  </a:cubicBezTo>
                  <a:cubicBezTo>
                    <a:pt x="23" y="19343"/>
                    <a:pt x="349" y="19609"/>
                    <a:pt x="650" y="19813"/>
                  </a:cubicBezTo>
                  <a:cubicBezTo>
                    <a:pt x="1940" y="20688"/>
                    <a:pt x="3334" y="21397"/>
                    <a:pt x="4800" y="21924"/>
                  </a:cubicBezTo>
                  <a:cubicBezTo>
                    <a:pt x="5054" y="22014"/>
                    <a:pt x="5339" y="22095"/>
                    <a:pt x="5605" y="22095"/>
                  </a:cubicBezTo>
                  <a:cubicBezTo>
                    <a:pt x="5822" y="22095"/>
                    <a:pt x="6026" y="22042"/>
                    <a:pt x="6191" y="21899"/>
                  </a:cubicBezTo>
                  <a:cubicBezTo>
                    <a:pt x="6326" y="21782"/>
                    <a:pt x="6414" y="21618"/>
                    <a:pt x="6497" y="21459"/>
                  </a:cubicBezTo>
                  <a:cubicBezTo>
                    <a:pt x="9642" y="15466"/>
                    <a:pt x="12705" y="9430"/>
                    <a:pt x="15689" y="3353"/>
                  </a:cubicBezTo>
                  <a:cubicBezTo>
                    <a:pt x="15769" y="3189"/>
                    <a:pt x="15852" y="3008"/>
                    <a:pt x="15810" y="2830"/>
                  </a:cubicBezTo>
                  <a:cubicBezTo>
                    <a:pt x="15760" y="2625"/>
                    <a:pt x="15561" y="2496"/>
                    <a:pt x="15377" y="2390"/>
                  </a:cubicBezTo>
                  <a:cubicBezTo>
                    <a:pt x="13747" y="1454"/>
                    <a:pt x="12036" y="667"/>
                    <a:pt x="10264" y="40"/>
                  </a:cubicBezTo>
                  <a:cubicBezTo>
                    <a:pt x="10187" y="13"/>
                    <a:pt x="10113" y="0"/>
                    <a:pt x="10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g120f3d9c4b6_0_2647"/>
            <p:cNvSpPr/>
            <p:nvPr/>
          </p:nvSpPr>
          <p:spPr>
            <a:xfrm>
              <a:off x="2803900" y="3947125"/>
              <a:ext cx="396350" cy="552375"/>
            </a:xfrm>
            <a:custGeom>
              <a:avLst/>
              <a:gdLst/>
              <a:ahLst/>
              <a:cxnLst/>
              <a:rect l="l" t="t" r="r" b="b"/>
              <a:pathLst>
                <a:path w="15854" h="22095" extrusionOk="0">
                  <a:moveTo>
                    <a:pt x="10043" y="1"/>
                  </a:moveTo>
                  <a:cubicBezTo>
                    <a:pt x="9191" y="1"/>
                    <a:pt x="8720" y="1815"/>
                    <a:pt x="8390" y="2457"/>
                  </a:cubicBezTo>
                  <a:lnTo>
                    <a:pt x="6419" y="6289"/>
                  </a:lnTo>
                  <a:lnTo>
                    <a:pt x="2441" y="14021"/>
                  </a:lnTo>
                  <a:cubicBezTo>
                    <a:pt x="1693" y="15477"/>
                    <a:pt x="943" y="16934"/>
                    <a:pt x="193" y="18389"/>
                  </a:cubicBezTo>
                  <a:cubicBezTo>
                    <a:pt x="98" y="18575"/>
                    <a:pt x="1" y="18771"/>
                    <a:pt x="9" y="18978"/>
                  </a:cubicBezTo>
                  <a:cubicBezTo>
                    <a:pt x="24" y="19343"/>
                    <a:pt x="349" y="19609"/>
                    <a:pt x="651" y="19813"/>
                  </a:cubicBezTo>
                  <a:cubicBezTo>
                    <a:pt x="1940" y="20688"/>
                    <a:pt x="3334" y="21397"/>
                    <a:pt x="4800" y="21924"/>
                  </a:cubicBezTo>
                  <a:cubicBezTo>
                    <a:pt x="5054" y="22015"/>
                    <a:pt x="5339" y="22094"/>
                    <a:pt x="5605" y="22094"/>
                  </a:cubicBezTo>
                  <a:cubicBezTo>
                    <a:pt x="5822" y="22094"/>
                    <a:pt x="6026" y="22042"/>
                    <a:pt x="6191" y="21900"/>
                  </a:cubicBezTo>
                  <a:cubicBezTo>
                    <a:pt x="6327" y="21781"/>
                    <a:pt x="6414" y="21618"/>
                    <a:pt x="6498" y="21460"/>
                  </a:cubicBezTo>
                  <a:cubicBezTo>
                    <a:pt x="9642" y="15465"/>
                    <a:pt x="12706" y="9430"/>
                    <a:pt x="15690" y="3353"/>
                  </a:cubicBezTo>
                  <a:cubicBezTo>
                    <a:pt x="15770" y="3189"/>
                    <a:pt x="15853" y="3008"/>
                    <a:pt x="15810" y="2831"/>
                  </a:cubicBezTo>
                  <a:cubicBezTo>
                    <a:pt x="15761" y="2625"/>
                    <a:pt x="15562" y="2496"/>
                    <a:pt x="15377" y="2391"/>
                  </a:cubicBezTo>
                  <a:cubicBezTo>
                    <a:pt x="13748" y="1455"/>
                    <a:pt x="12036" y="668"/>
                    <a:pt x="10265" y="40"/>
                  </a:cubicBezTo>
                  <a:cubicBezTo>
                    <a:pt x="10188" y="13"/>
                    <a:pt x="10114" y="1"/>
                    <a:pt x="100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g120f3d9c4b6_0_2647"/>
            <p:cNvSpPr/>
            <p:nvPr/>
          </p:nvSpPr>
          <p:spPr>
            <a:xfrm>
              <a:off x="3009250" y="4054625"/>
              <a:ext cx="396325" cy="552375"/>
            </a:xfrm>
            <a:custGeom>
              <a:avLst/>
              <a:gdLst/>
              <a:ahLst/>
              <a:cxnLst/>
              <a:rect l="l" t="t" r="r" b="b"/>
              <a:pathLst>
                <a:path w="15853" h="22095" extrusionOk="0">
                  <a:moveTo>
                    <a:pt x="10041" y="1"/>
                  </a:moveTo>
                  <a:cubicBezTo>
                    <a:pt x="9190" y="1"/>
                    <a:pt x="8719" y="1814"/>
                    <a:pt x="8389" y="2457"/>
                  </a:cubicBezTo>
                  <a:cubicBezTo>
                    <a:pt x="7732" y="3734"/>
                    <a:pt x="7075" y="5012"/>
                    <a:pt x="6418" y="6289"/>
                  </a:cubicBezTo>
                  <a:lnTo>
                    <a:pt x="2440" y="14020"/>
                  </a:lnTo>
                  <a:lnTo>
                    <a:pt x="193" y="18390"/>
                  </a:lnTo>
                  <a:cubicBezTo>
                    <a:pt x="97" y="18575"/>
                    <a:pt x="0" y="18771"/>
                    <a:pt x="8" y="18979"/>
                  </a:cubicBezTo>
                  <a:cubicBezTo>
                    <a:pt x="23" y="19343"/>
                    <a:pt x="349" y="19608"/>
                    <a:pt x="650" y="19814"/>
                  </a:cubicBezTo>
                  <a:cubicBezTo>
                    <a:pt x="1940" y="20688"/>
                    <a:pt x="3334" y="21397"/>
                    <a:pt x="4800" y="21923"/>
                  </a:cubicBezTo>
                  <a:cubicBezTo>
                    <a:pt x="5053" y="22014"/>
                    <a:pt x="5338" y="22094"/>
                    <a:pt x="5604" y="22094"/>
                  </a:cubicBezTo>
                  <a:cubicBezTo>
                    <a:pt x="5821" y="22094"/>
                    <a:pt x="6025" y="22042"/>
                    <a:pt x="6191" y="21899"/>
                  </a:cubicBezTo>
                  <a:cubicBezTo>
                    <a:pt x="6326" y="21782"/>
                    <a:pt x="6414" y="21619"/>
                    <a:pt x="6497" y="21460"/>
                  </a:cubicBezTo>
                  <a:cubicBezTo>
                    <a:pt x="9641" y="15465"/>
                    <a:pt x="12705" y="9430"/>
                    <a:pt x="15689" y="3353"/>
                  </a:cubicBezTo>
                  <a:cubicBezTo>
                    <a:pt x="15770" y="3189"/>
                    <a:pt x="15852" y="3009"/>
                    <a:pt x="15810" y="2831"/>
                  </a:cubicBezTo>
                  <a:cubicBezTo>
                    <a:pt x="15760" y="2625"/>
                    <a:pt x="15561" y="2496"/>
                    <a:pt x="15377" y="2391"/>
                  </a:cubicBezTo>
                  <a:cubicBezTo>
                    <a:pt x="13747" y="1455"/>
                    <a:pt x="12036" y="668"/>
                    <a:pt x="10263" y="41"/>
                  </a:cubicBezTo>
                  <a:cubicBezTo>
                    <a:pt x="10187" y="13"/>
                    <a:pt x="10112" y="1"/>
                    <a:pt x="10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g120f3d9c4b6_0_2647"/>
            <p:cNvSpPr/>
            <p:nvPr/>
          </p:nvSpPr>
          <p:spPr>
            <a:xfrm>
              <a:off x="3214575" y="4162125"/>
              <a:ext cx="396350" cy="552375"/>
            </a:xfrm>
            <a:custGeom>
              <a:avLst/>
              <a:gdLst/>
              <a:ahLst/>
              <a:cxnLst/>
              <a:rect l="l" t="t" r="r" b="b"/>
              <a:pathLst>
                <a:path w="15854" h="22095" extrusionOk="0">
                  <a:moveTo>
                    <a:pt x="10042" y="0"/>
                  </a:moveTo>
                  <a:cubicBezTo>
                    <a:pt x="9191" y="0"/>
                    <a:pt x="8720" y="1815"/>
                    <a:pt x="8390" y="2457"/>
                  </a:cubicBezTo>
                  <a:cubicBezTo>
                    <a:pt x="7732" y="3734"/>
                    <a:pt x="7075" y="5012"/>
                    <a:pt x="6418" y="6289"/>
                  </a:cubicBezTo>
                  <a:lnTo>
                    <a:pt x="2440" y="14021"/>
                  </a:lnTo>
                  <a:cubicBezTo>
                    <a:pt x="1692" y="15476"/>
                    <a:pt x="943" y="16933"/>
                    <a:pt x="193" y="18390"/>
                  </a:cubicBezTo>
                  <a:cubicBezTo>
                    <a:pt x="98" y="18575"/>
                    <a:pt x="0" y="18770"/>
                    <a:pt x="9" y="18978"/>
                  </a:cubicBezTo>
                  <a:cubicBezTo>
                    <a:pt x="24" y="19343"/>
                    <a:pt x="349" y="19608"/>
                    <a:pt x="651" y="19813"/>
                  </a:cubicBezTo>
                  <a:cubicBezTo>
                    <a:pt x="1940" y="20688"/>
                    <a:pt x="3334" y="21397"/>
                    <a:pt x="4800" y="21924"/>
                  </a:cubicBezTo>
                  <a:cubicBezTo>
                    <a:pt x="5053" y="22015"/>
                    <a:pt x="5338" y="22095"/>
                    <a:pt x="5605" y="22095"/>
                  </a:cubicBezTo>
                  <a:cubicBezTo>
                    <a:pt x="5821" y="22095"/>
                    <a:pt x="6026" y="22042"/>
                    <a:pt x="6191" y="21899"/>
                  </a:cubicBezTo>
                  <a:cubicBezTo>
                    <a:pt x="6327" y="21782"/>
                    <a:pt x="6414" y="21619"/>
                    <a:pt x="6498" y="21460"/>
                  </a:cubicBezTo>
                  <a:cubicBezTo>
                    <a:pt x="9641" y="15466"/>
                    <a:pt x="12706" y="9430"/>
                    <a:pt x="15690" y="3353"/>
                  </a:cubicBezTo>
                  <a:cubicBezTo>
                    <a:pt x="15770" y="3189"/>
                    <a:pt x="15853" y="3008"/>
                    <a:pt x="15810" y="2831"/>
                  </a:cubicBezTo>
                  <a:cubicBezTo>
                    <a:pt x="15760" y="2624"/>
                    <a:pt x="15560" y="2496"/>
                    <a:pt x="15377" y="2390"/>
                  </a:cubicBezTo>
                  <a:cubicBezTo>
                    <a:pt x="13747" y="1454"/>
                    <a:pt x="12035" y="668"/>
                    <a:pt x="10263" y="40"/>
                  </a:cubicBezTo>
                  <a:cubicBezTo>
                    <a:pt x="10187" y="13"/>
                    <a:pt x="10113" y="0"/>
                    <a:pt x="10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g120f3d9c4b6_0_2647"/>
            <p:cNvSpPr/>
            <p:nvPr/>
          </p:nvSpPr>
          <p:spPr>
            <a:xfrm>
              <a:off x="3419900" y="4269625"/>
              <a:ext cx="396350" cy="552375"/>
            </a:xfrm>
            <a:custGeom>
              <a:avLst/>
              <a:gdLst/>
              <a:ahLst/>
              <a:cxnLst/>
              <a:rect l="l" t="t" r="r" b="b"/>
              <a:pathLst>
                <a:path w="15854" h="22095" extrusionOk="0">
                  <a:moveTo>
                    <a:pt x="10042" y="0"/>
                  </a:moveTo>
                  <a:cubicBezTo>
                    <a:pt x="9191" y="0"/>
                    <a:pt x="8720" y="1815"/>
                    <a:pt x="8390" y="2457"/>
                  </a:cubicBezTo>
                  <a:cubicBezTo>
                    <a:pt x="7733" y="3734"/>
                    <a:pt x="7076" y="5011"/>
                    <a:pt x="6419" y="6289"/>
                  </a:cubicBezTo>
                  <a:lnTo>
                    <a:pt x="2441" y="14020"/>
                  </a:lnTo>
                  <a:lnTo>
                    <a:pt x="194" y="18389"/>
                  </a:lnTo>
                  <a:cubicBezTo>
                    <a:pt x="98" y="18575"/>
                    <a:pt x="0" y="18771"/>
                    <a:pt x="9" y="18978"/>
                  </a:cubicBezTo>
                  <a:cubicBezTo>
                    <a:pt x="24" y="19342"/>
                    <a:pt x="350" y="19608"/>
                    <a:pt x="651" y="19813"/>
                  </a:cubicBezTo>
                  <a:cubicBezTo>
                    <a:pt x="1941" y="20687"/>
                    <a:pt x="3335" y="21397"/>
                    <a:pt x="4801" y="21924"/>
                  </a:cubicBezTo>
                  <a:cubicBezTo>
                    <a:pt x="5054" y="22014"/>
                    <a:pt x="5339" y="22095"/>
                    <a:pt x="5606" y="22095"/>
                  </a:cubicBezTo>
                  <a:cubicBezTo>
                    <a:pt x="5822" y="22095"/>
                    <a:pt x="6027" y="22042"/>
                    <a:pt x="6192" y="21899"/>
                  </a:cubicBezTo>
                  <a:cubicBezTo>
                    <a:pt x="6327" y="21781"/>
                    <a:pt x="6415" y="21618"/>
                    <a:pt x="6498" y="21460"/>
                  </a:cubicBezTo>
                  <a:cubicBezTo>
                    <a:pt x="9642" y="15465"/>
                    <a:pt x="12706" y="9430"/>
                    <a:pt x="15690" y="3353"/>
                  </a:cubicBezTo>
                  <a:cubicBezTo>
                    <a:pt x="15770" y="3189"/>
                    <a:pt x="15853" y="3008"/>
                    <a:pt x="15811" y="2830"/>
                  </a:cubicBezTo>
                  <a:cubicBezTo>
                    <a:pt x="15761" y="2625"/>
                    <a:pt x="15561" y="2496"/>
                    <a:pt x="15378" y="2390"/>
                  </a:cubicBezTo>
                  <a:cubicBezTo>
                    <a:pt x="13748" y="1454"/>
                    <a:pt x="12036" y="667"/>
                    <a:pt x="10264" y="40"/>
                  </a:cubicBezTo>
                  <a:cubicBezTo>
                    <a:pt x="10187" y="13"/>
                    <a:pt x="10113" y="0"/>
                    <a:pt x="10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g120f3d9c4b6_0_2647"/>
            <p:cNvSpPr/>
            <p:nvPr/>
          </p:nvSpPr>
          <p:spPr>
            <a:xfrm>
              <a:off x="1775775" y="3339700"/>
              <a:ext cx="288775" cy="419675"/>
            </a:xfrm>
            <a:custGeom>
              <a:avLst/>
              <a:gdLst/>
              <a:ahLst/>
              <a:cxnLst/>
              <a:rect l="l" t="t" r="r" b="b"/>
              <a:pathLst>
                <a:path w="11551" h="16787" extrusionOk="0">
                  <a:moveTo>
                    <a:pt x="7680" y="0"/>
                  </a:moveTo>
                  <a:cubicBezTo>
                    <a:pt x="7637" y="0"/>
                    <a:pt x="7594" y="4"/>
                    <a:pt x="7554" y="14"/>
                  </a:cubicBezTo>
                  <a:cubicBezTo>
                    <a:pt x="6763" y="197"/>
                    <a:pt x="6036" y="2574"/>
                    <a:pt x="5693" y="3251"/>
                  </a:cubicBezTo>
                  <a:cubicBezTo>
                    <a:pt x="4340" y="5927"/>
                    <a:pt x="2953" y="8587"/>
                    <a:pt x="1534" y="11229"/>
                  </a:cubicBezTo>
                  <a:cubicBezTo>
                    <a:pt x="969" y="12281"/>
                    <a:pt x="394" y="13341"/>
                    <a:pt x="83" y="14492"/>
                  </a:cubicBezTo>
                  <a:cubicBezTo>
                    <a:pt x="39" y="14655"/>
                    <a:pt x="0" y="14828"/>
                    <a:pt x="51" y="14989"/>
                  </a:cubicBezTo>
                  <a:cubicBezTo>
                    <a:pt x="115" y="15187"/>
                    <a:pt x="299" y="15319"/>
                    <a:pt x="475" y="15431"/>
                  </a:cubicBezTo>
                  <a:cubicBezTo>
                    <a:pt x="1164" y="15873"/>
                    <a:pt x="1892" y="16252"/>
                    <a:pt x="2648" y="16564"/>
                  </a:cubicBezTo>
                  <a:cubicBezTo>
                    <a:pt x="2928" y="16680"/>
                    <a:pt x="3232" y="16786"/>
                    <a:pt x="3528" y="16786"/>
                  </a:cubicBezTo>
                  <a:cubicBezTo>
                    <a:pt x="3647" y="16786"/>
                    <a:pt x="3764" y="16769"/>
                    <a:pt x="3878" y="16729"/>
                  </a:cubicBezTo>
                  <a:cubicBezTo>
                    <a:pt x="4323" y="16573"/>
                    <a:pt x="4575" y="16116"/>
                    <a:pt x="4789" y="15696"/>
                  </a:cubicBezTo>
                  <a:lnTo>
                    <a:pt x="11323" y="2838"/>
                  </a:lnTo>
                  <a:cubicBezTo>
                    <a:pt x="11436" y="2615"/>
                    <a:pt x="11551" y="2355"/>
                    <a:pt x="11451" y="2126"/>
                  </a:cubicBezTo>
                  <a:cubicBezTo>
                    <a:pt x="11376" y="1957"/>
                    <a:pt x="11205" y="1856"/>
                    <a:pt x="11043" y="1768"/>
                  </a:cubicBezTo>
                  <a:lnTo>
                    <a:pt x="9243" y="774"/>
                  </a:lnTo>
                  <a:cubicBezTo>
                    <a:pt x="8871" y="569"/>
                    <a:pt x="8179" y="0"/>
                    <a:pt x="7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g120f3d9c4b6_0_2647"/>
            <p:cNvSpPr/>
            <p:nvPr/>
          </p:nvSpPr>
          <p:spPr>
            <a:xfrm>
              <a:off x="2180400" y="3551525"/>
              <a:ext cx="288775" cy="419675"/>
            </a:xfrm>
            <a:custGeom>
              <a:avLst/>
              <a:gdLst/>
              <a:ahLst/>
              <a:cxnLst/>
              <a:rect l="l" t="t" r="r" b="b"/>
              <a:pathLst>
                <a:path w="11551" h="16787" extrusionOk="0">
                  <a:moveTo>
                    <a:pt x="7680" y="1"/>
                  </a:moveTo>
                  <a:cubicBezTo>
                    <a:pt x="7636" y="1"/>
                    <a:pt x="7594" y="5"/>
                    <a:pt x="7553" y="15"/>
                  </a:cubicBezTo>
                  <a:cubicBezTo>
                    <a:pt x="6762" y="197"/>
                    <a:pt x="6035" y="2575"/>
                    <a:pt x="5694" y="3252"/>
                  </a:cubicBezTo>
                  <a:cubicBezTo>
                    <a:pt x="4340" y="5928"/>
                    <a:pt x="2953" y="8587"/>
                    <a:pt x="1534" y="11230"/>
                  </a:cubicBezTo>
                  <a:cubicBezTo>
                    <a:pt x="969" y="12281"/>
                    <a:pt x="394" y="13340"/>
                    <a:pt x="83" y="14493"/>
                  </a:cubicBezTo>
                  <a:cubicBezTo>
                    <a:pt x="39" y="14656"/>
                    <a:pt x="0" y="14829"/>
                    <a:pt x="51" y="14990"/>
                  </a:cubicBezTo>
                  <a:cubicBezTo>
                    <a:pt x="115" y="15188"/>
                    <a:pt x="300" y="15319"/>
                    <a:pt x="475" y="15432"/>
                  </a:cubicBezTo>
                  <a:cubicBezTo>
                    <a:pt x="1164" y="15873"/>
                    <a:pt x="1892" y="16252"/>
                    <a:pt x="2648" y="16564"/>
                  </a:cubicBezTo>
                  <a:cubicBezTo>
                    <a:pt x="2928" y="16680"/>
                    <a:pt x="3233" y="16787"/>
                    <a:pt x="3530" y="16787"/>
                  </a:cubicBezTo>
                  <a:cubicBezTo>
                    <a:pt x="3648" y="16787"/>
                    <a:pt x="3764" y="16770"/>
                    <a:pt x="3878" y="16730"/>
                  </a:cubicBezTo>
                  <a:cubicBezTo>
                    <a:pt x="4323" y="16574"/>
                    <a:pt x="4576" y="16117"/>
                    <a:pt x="4789" y="15697"/>
                  </a:cubicBezTo>
                  <a:lnTo>
                    <a:pt x="11323" y="2838"/>
                  </a:lnTo>
                  <a:cubicBezTo>
                    <a:pt x="11436" y="2615"/>
                    <a:pt x="11551" y="2355"/>
                    <a:pt x="11451" y="2126"/>
                  </a:cubicBezTo>
                  <a:cubicBezTo>
                    <a:pt x="11377" y="1957"/>
                    <a:pt x="11205" y="1857"/>
                    <a:pt x="11043" y="1768"/>
                  </a:cubicBezTo>
                  <a:lnTo>
                    <a:pt x="9243" y="774"/>
                  </a:lnTo>
                  <a:cubicBezTo>
                    <a:pt x="8870" y="569"/>
                    <a:pt x="8179" y="1"/>
                    <a:pt x="7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g120f3d9c4b6_0_2647"/>
            <p:cNvSpPr/>
            <p:nvPr/>
          </p:nvSpPr>
          <p:spPr>
            <a:xfrm>
              <a:off x="2385750" y="3659025"/>
              <a:ext cx="288775" cy="419700"/>
            </a:xfrm>
            <a:custGeom>
              <a:avLst/>
              <a:gdLst/>
              <a:ahLst/>
              <a:cxnLst/>
              <a:rect l="l" t="t" r="r" b="b"/>
              <a:pathLst>
                <a:path w="11551" h="16788" extrusionOk="0">
                  <a:moveTo>
                    <a:pt x="7679" y="0"/>
                  </a:moveTo>
                  <a:cubicBezTo>
                    <a:pt x="7636" y="0"/>
                    <a:pt x="7593" y="4"/>
                    <a:pt x="7553" y="14"/>
                  </a:cubicBezTo>
                  <a:cubicBezTo>
                    <a:pt x="6762" y="197"/>
                    <a:pt x="6035" y="2575"/>
                    <a:pt x="5693" y="3251"/>
                  </a:cubicBezTo>
                  <a:cubicBezTo>
                    <a:pt x="4340" y="5928"/>
                    <a:pt x="2953" y="8587"/>
                    <a:pt x="1534" y="11230"/>
                  </a:cubicBezTo>
                  <a:cubicBezTo>
                    <a:pt x="968" y="12281"/>
                    <a:pt x="394" y="13341"/>
                    <a:pt x="82" y="14493"/>
                  </a:cubicBezTo>
                  <a:cubicBezTo>
                    <a:pt x="39" y="14655"/>
                    <a:pt x="0" y="14829"/>
                    <a:pt x="51" y="14989"/>
                  </a:cubicBezTo>
                  <a:cubicBezTo>
                    <a:pt x="114" y="15188"/>
                    <a:pt x="300" y="15319"/>
                    <a:pt x="475" y="15432"/>
                  </a:cubicBezTo>
                  <a:cubicBezTo>
                    <a:pt x="1164" y="15873"/>
                    <a:pt x="1891" y="16252"/>
                    <a:pt x="2647" y="16564"/>
                  </a:cubicBezTo>
                  <a:cubicBezTo>
                    <a:pt x="2927" y="16680"/>
                    <a:pt x="3232" y="16787"/>
                    <a:pt x="3530" y="16787"/>
                  </a:cubicBezTo>
                  <a:cubicBezTo>
                    <a:pt x="3648" y="16787"/>
                    <a:pt x="3764" y="16770"/>
                    <a:pt x="3878" y="16730"/>
                  </a:cubicBezTo>
                  <a:cubicBezTo>
                    <a:pt x="4322" y="16573"/>
                    <a:pt x="4575" y="16117"/>
                    <a:pt x="4788" y="15696"/>
                  </a:cubicBezTo>
                  <a:cubicBezTo>
                    <a:pt x="6966" y="11410"/>
                    <a:pt x="9145" y="7125"/>
                    <a:pt x="11323" y="2838"/>
                  </a:cubicBezTo>
                  <a:cubicBezTo>
                    <a:pt x="11436" y="2616"/>
                    <a:pt x="11551" y="2355"/>
                    <a:pt x="11451" y="2127"/>
                  </a:cubicBezTo>
                  <a:cubicBezTo>
                    <a:pt x="11376" y="1957"/>
                    <a:pt x="11204" y="1857"/>
                    <a:pt x="11043" y="1768"/>
                  </a:cubicBezTo>
                  <a:lnTo>
                    <a:pt x="9242" y="774"/>
                  </a:lnTo>
                  <a:cubicBezTo>
                    <a:pt x="8870" y="569"/>
                    <a:pt x="8178" y="0"/>
                    <a:pt x="76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g120f3d9c4b6_0_2647"/>
            <p:cNvSpPr/>
            <p:nvPr/>
          </p:nvSpPr>
          <p:spPr>
            <a:xfrm>
              <a:off x="2802450" y="3877200"/>
              <a:ext cx="288800" cy="419675"/>
            </a:xfrm>
            <a:custGeom>
              <a:avLst/>
              <a:gdLst/>
              <a:ahLst/>
              <a:cxnLst/>
              <a:rect l="l" t="t" r="r" b="b"/>
              <a:pathLst>
                <a:path w="11552" h="16787" extrusionOk="0">
                  <a:moveTo>
                    <a:pt x="7680" y="0"/>
                  </a:moveTo>
                  <a:cubicBezTo>
                    <a:pt x="7636" y="0"/>
                    <a:pt x="7594" y="5"/>
                    <a:pt x="7554" y="14"/>
                  </a:cubicBezTo>
                  <a:cubicBezTo>
                    <a:pt x="6762" y="196"/>
                    <a:pt x="6036" y="2574"/>
                    <a:pt x="5694" y="3252"/>
                  </a:cubicBezTo>
                  <a:cubicBezTo>
                    <a:pt x="4340" y="5928"/>
                    <a:pt x="2953" y="8587"/>
                    <a:pt x="1535" y="11229"/>
                  </a:cubicBezTo>
                  <a:cubicBezTo>
                    <a:pt x="969" y="12280"/>
                    <a:pt x="394" y="13340"/>
                    <a:pt x="83" y="14492"/>
                  </a:cubicBezTo>
                  <a:cubicBezTo>
                    <a:pt x="39" y="14655"/>
                    <a:pt x="1" y="14829"/>
                    <a:pt x="52" y="14988"/>
                  </a:cubicBezTo>
                  <a:cubicBezTo>
                    <a:pt x="115" y="15188"/>
                    <a:pt x="300" y="15319"/>
                    <a:pt x="476" y="15431"/>
                  </a:cubicBezTo>
                  <a:cubicBezTo>
                    <a:pt x="1165" y="15872"/>
                    <a:pt x="1891" y="16251"/>
                    <a:pt x="2647" y="16564"/>
                  </a:cubicBezTo>
                  <a:cubicBezTo>
                    <a:pt x="2928" y="16679"/>
                    <a:pt x="3233" y="16787"/>
                    <a:pt x="3530" y="16787"/>
                  </a:cubicBezTo>
                  <a:cubicBezTo>
                    <a:pt x="3648" y="16787"/>
                    <a:pt x="3765" y="16770"/>
                    <a:pt x="3878" y="16730"/>
                  </a:cubicBezTo>
                  <a:cubicBezTo>
                    <a:pt x="4323" y="16572"/>
                    <a:pt x="4576" y="16116"/>
                    <a:pt x="4789" y="15696"/>
                  </a:cubicBezTo>
                  <a:lnTo>
                    <a:pt x="11323" y="2838"/>
                  </a:lnTo>
                  <a:cubicBezTo>
                    <a:pt x="11436" y="2616"/>
                    <a:pt x="11551" y="2355"/>
                    <a:pt x="11450" y="2126"/>
                  </a:cubicBezTo>
                  <a:cubicBezTo>
                    <a:pt x="11377" y="1958"/>
                    <a:pt x="11204" y="1858"/>
                    <a:pt x="11043" y="1768"/>
                  </a:cubicBezTo>
                  <a:lnTo>
                    <a:pt x="9244" y="773"/>
                  </a:lnTo>
                  <a:cubicBezTo>
                    <a:pt x="8871" y="569"/>
                    <a:pt x="8180" y="0"/>
                    <a:pt x="7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g120f3d9c4b6_0_2647"/>
            <p:cNvSpPr/>
            <p:nvPr/>
          </p:nvSpPr>
          <p:spPr>
            <a:xfrm>
              <a:off x="3207100" y="4089025"/>
              <a:ext cx="288775" cy="419675"/>
            </a:xfrm>
            <a:custGeom>
              <a:avLst/>
              <a:gdLst/>
              <a:ahLst/>
              <a:cxnLst/>
              <a:rect l="l" t="t" r="r" b="b"/>
              <a:pathLst>
                <a:path w="11551" h="16787" extrusionOk="0">
                  <a:moveTo>
                    <a:pt x="7679" y="0"/>
                  </a:moveTo>
                  <a:cubicBezTo>
                    <a:pt x="7636" y="0"/>
                    <a:pt x="7593" y="5"/>
                    <a:pt x="7553" y="14"/>
                  </a:cubicBezTo>
                  <a:cubicBezTo>
                    <a:pt x="6762" y="197"/>
                    <a:pt x="6035" y="2574"/>
                    <a:pt x="5692" y="3251"/>
                  </a:cubicBezTo>
                  <a:cubicBezTo>
                    <a:pt x="4339" y="5928"/>
                    <a:pt x="2953" y="8587"/>
                    <a:pt x="1534" y="11229"/>
                  </a:cubicBezTo>
                  <a:cubicBezTo>
                    <a:pt x="968" y="12281"/>
                    <a:pt x="394" y="13341"/>
                    <a:pt x="82" y="14493"/>
                  </a:cubicBezTo>
                  <a:cubicBezTo>
                    <a:pt x="38" y="14655"/>
                    <a:pt x="0" y="14828"/>
                    <a:pt x="51" y="14989"/>
                  </a:cubicBezTo>
                  <a:cubicBezTo>
                    <a:pt x="115" y="15188"/>
                    <a:pt x="299" y="15319"/>
                    <a:pt x="475" y="15431"/>
                  </a:cubicBezTo>
                  <a:cubicBezTo>
                    <a:pt x="1164" y="15873"/>
                    <a:pt x="1890" y="16252"/>
                    <a:pt x="2648" y="16564"/>
                  </a:cubicBezTo>
                  <a:cubicBezTo>
                    <a:pt x="2927" y="16680"/>
                    <a:pt x="3231" y="16787"/>
                    <a:pt x="3528" y="16787"/>
                  </a:cubicBezTo>
                  <a:cubicBezTo>
                    <a:pt x="3646" y="16787"/>
                    <a:pt x="3764" y="16770"/>
                    <a:pt x="3878" y="16729"/>
                  </a:cubicBezTo>
                  <a:cubicBezTo>
                    <a:pt x="4322" y="16573"/>
                    <a:pt x="4575" y="16117"/>
                    <a:pt x="4789" y="15696"/>
                  </a:cubicBezTo>
                  <a:lnTo>
                    <a:pt x="11323" y="2838"/>
                  </a:lnTo>
                  <a:cubicBezTo>
                    <a:pt x="11436" y="2616"/>
                    <a:pt x="11551" y="2355"/>
                    <a:pt x="11451" y="2126"/>
                  </a:cubicBezTo>
                  <a:cubicBezTo>
                    <a:pt x="11376" y="1957"/>
                    <a:pt x="11205" y="1856"/>
                    <a:pt x="11043" y="1768"/>
                  </a:cubicBezTo>
                  <a:lnTo>
                    <a:pt x="9242" y="774"/>
                  </a:lnTo>
                  <a:cubicBezTo>
                    <a:pt x="8870" y="569"/>
                    <a:pt x="8179" y="0"/>
                    <a:pt x="76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g120f3d9c4b6_0_2647"/>
            <p:cNvSpPr/>
            <p:nvPr/>
          </p:nvSpPr>
          <p:spPr>
            <a:xfrm>
              <a:off x="3414450" y="4197575"/>
              <a:ext cx="288775" cy="419700"/>
            </a:xfrm>
            <a:custGeom>
              <a:avLst/>
              <a:gdLst/>
              <a:ahLst/>
              <a:cxnLst/>
              <a:rect l="l" t="t" r="r" b="b"/>
              <a:pathLst>
                <a:path w="11551" h="16788" extrusionOk="0">
                  <a:moveTo>
                    <a:pt x="7679" y="0"/>
                  </a:moveTo>
                  <a:cubicBezTo>
                    <a:pt x="7635" y="0"/>
                    <a:pt x="7593" y="4"/>
                    <a:pt x="7553" y="14"/>
                  </a:cubicBezTo>
                  <a:cubicBezTo>
                    <a:pt x="6761" y="197"/>
                    <a:pt x="6035" y="2575"/>
                    <a:pt x="5692" y="3252"/>
                  </a:cubicBezTo>
                  <a:cubicBezTo>
                    <a:pt x="4340" y="5928"/>
                    <a:pt x="2953" y="8587"/>
                    <a:pt x="1534" y="11230"/>
                  </a:cubicBezTo>
                  <a:cubicBezTo>
                    <a:pt x="968" y="12281"/>
                    <a:pt x="394" y="13341"/>
                    <a:pt x="82" y="14493"/>
                  </a:cubicBezTo>
                  <a:cubicBezTo>
                    <a:pt x="38" y="14655"/>
                    <a:pt x="0" y="14829"/>
                    <a:pt x="51" y="14989"/>
                  </a:cubicBezTo>
                  <a:cubicBezTo>
                    <a:pt x="115" y="15188"/>
                    <a:pt x="299" y="15319"/>
                    <a:pt x="475" y="15432"/>
                  </a:cubicBezTo>
                  <a:cubicBezTo>
                    <a:pt x="1164" y="15873"/>
                    <a:pt x="1890" y="16252"/>
                    <a:pt x="2646" y="16564"/>
                  </a:cubicBezTo>
                  <a:cubicBezTo>
                    <a:pt x="2927" y="16680"/>
                    <a:pt x="3232" y="16787"/>
                    <a:pt x="3529" y="16787"/>
                  </a:cubicBezTo>
                  <a:cubicBezTo>
                    <a:pt x="3647" y="16787"/>
                    <a:pt x="3764" y="16770"/>
                    <a:pt x="3877" y="16730"/>
                  </a:cubicBezTo>
                  <a:cubicBezTo>
                    <a:pt x="4322" y="16573"/>
                    <a:pt x="4575" y="16117"/>
                    <a:pt x="4788" y="15696"/>
                  </a:cubicBezTo>
                  <a:cubicBezTo>
                    <a:pt x="6966" y="11410"/>
                    <a:pt x="9145" y="7124"/>
                    <a:pt x="11323" y="2838"/>
                  </a:cubicBezTo>
                  <a:cubicBezTo>
                    <a:pt x="11435" y="2615"/>
                    <a:pt x="11550" y="2355"/>
                    <a:pt x="11450" y="2127"/>
                  </a:cubicBezTo>
                  <a:cubicBezTo>
                    <a:pt x="11376" y="1957"/>
                    <a:pt x="11204" y="1857"/>
                    <a:pt x="11042" y="1768"/>
                  </a:cubicBezTo>
                  <a:lnTo>
                    <a:pt x="9242" y="774"/>
                  </a:lnTo>
                  <a:cubicBezTo>
                    <a:pt x="8870" y="568"/>
                    <a:pt x="8178" y="0"/>
                    <a:pt x="76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g120f3d9c4b6_0_2647"/>
            <p:cNvSpPr/>
            <p:nvPr/>
          </p:nvSpPr>
          <p:spPr>
            <a:xfrm>
              <a:off x="1693075" y="3766400"/>
              <a:ext cx="672450" cy="563850"/>
            </a:xfrm>
            <a:custGeom>
              <a:avLst/>
              <a:gdLst/>
              <a:ahLst/>
              <a:cxnLst/>
              <a:rect l="l" t="t" r="r" b="b"/>
              <a:pathLst>
                <a:path w="26898" h="22554" extrusionOk="0">
                  <a:moveTo>
                    <a:pt x="16192" y="0"/>
                  </a:moveTo>
                  <a:cubicBezTo>
                    <a:pt x="15763" y="0"/>
                    <a:pt x="15260" y="238"/>
                    <a:pt x="14927" y="342"/>
                  </a:cubicBezTo>
                  <a:cubicBezTo>
                    <a:pt x="13809" y="693"/>
                    <a:pt x="12871" y="1168"/>
                    <a:pt x="11876" y="1905"/>
                  </a:cubicBezTo>
                  <a:cubicBezTo>
                    <a:pt x="11022" y="2540"/>
                    <a:pt x="10255" y="3283"/>
                    <a:pt x="9575" y="4102"/>
                  </a:cubicBezTo>
                  <a:cubicBezTo>
                    <a:pt x="7540" y="6556"/>
                    <a:pt x="5304" y="8851"/>
                    <a:pt x="2806" y="10835"/>
                  </a:cubicBezTo>
                  <a:cubicBezTo>
                    <a:pt x="1960" y="11505"/>
                    <a:pt x="777" y="12356"/>
                    <a:pt x="0" y="13361"/>
                  </a:cubicBezTo>
                  <a:cubicBezTo>
                    <a:pt x="102" y="13850"/>
                    <a:pt x="217" y="14291"/>
                    <a:pt x="242" y="14382"/>
                  </a:cubicBezTo>
                  <a:cubicBezTo>
                    <a:pt x="683" y="15952"/>
                    <a:pt x="1671" y="17387"/>
                    <a:pt x="2705" y="18621"/>
                  </a:cubicBezTo>
                  <a:cubicBezTo>
                    <a:pt x="4041" y="20215"/>
                    <a:pt x="5471" y="21440"/>
                    <a:pt x="7134" y="22554"/>
                  </a:cubicBezTo>
                  <a:cubicBezTo>
                    <a:pt x="7808" y="21927"/>
                    <a:pt x="8519" y="21161"/>
                    <a:pt x="8681" y="21014"/>
                  </a:cubicBezTo>
                  <a:cubicBezTo>
                    <a:pt x="9623" y="20152"/>
                    <a:pt x="10581" y="19305"/>
                    <a:pt x="11552" y="18474"/>
                  </a:cubicBezTo>
                  <a:cubicBezTo>
                    <a:pt x="12222" y="17899"/>
                    <a:pt x="13028" y="16949"/>
                    <a:pt x="13987" y="16949"/>
                  </a:cubicBezTo>
                  <a:cubicBezTo>
                    <a:pt x="14004" y="16949"/>
                    <a:pt x="14021" y="16949"/>
                    <a:pt x="14039" y="16950"/>
                  </a:cubicBezTo>
                  <a:cubicBezTo>
                    <a:pt x="14039" y="16950"/>
                    <a:pt x="14040" y="16950"/>
                    <a:pt x="14041" y="16950"/>
                  </a:cubicBezTo>
                  <a:cubicBezTo>
                    <a:pt x="14328" y="16950"/>
                    <a:pt x="14595" y="17193"/>
                    <a:pt x="14850" y="17316"/>
                  </a:cubicBezTo>
                  <a:cubicBezTo>
                    <a:pt x="16523" y="18133"/>
                    <a:pt x="18192" y="18901"/>
                    <a:pt x="19975" y="18901"/>
                  </a:cubicBezTo>
                  <a:cubicBezTo>
                    <a:pt x="20633" y="18901"/>
                    <a:pt x="21308" y="18796"/>
                    <a:pt x="22003" y="18550"/>
                  </a:cubicBezTo>
                  <a:cubicBezTo>
                    <a:pt x="22764" y="18283"/>
                    <a:pt x="24325" y="16999"/>
                    <a:pt x="23417" y="16080"/>
                  </a:cubicBezTo>
                  <a:cubicBezTo>
                    <a:pt x="23146" y="15806"/>
                    <a:pt x="22721" y="15726"/>
                    <a:pt x="22279" y="15726"/>
                  </a:cubicBezTo>
                  <a:cubicBezTo>
                    <a:pt x="21821" y="15726"/>
                    <a:pt x="21344" y="15812"/>
                    <a:pt x="20998" y="15857"/>
                  </a:cubicBezTo>
                  <a:cubicBezTo>
                    <a:pt x="20510" y="15921"/>
                    <a:pt x="20007" y="15978"/>
                    <a:pt x="19513" y="15978"/>
                  </a:cubicBezTo>
                  <a:cubicBezTo>
                    <a:pt x="18575" y="15978"/>
                    <a:pt x="17672" y="15775"/>
                    <a:pt x="16966" y="15037"/>
                  </a:cubicBezTo>
                  <a:cubicBezTo>
                    <a:pt x="16920" y="14989"/>
                    <a:pt x="16878" y="14943"/>
                    <a:pt x="16841" y="14895"/>
                  </a:cubicBezTo>
                  <a:cubicBezTo>
                    <a:pt x="16509" y="14492"/>
                    <a:pt x="16656" y="13885"/>
                    <a:pt x="17131" y="13668"/>
                  </a:cubicBezTo>
                  <a:cubicBezTo>
                    <a:pt x="17636" y="13435"/>
                    <a:pt x="18127" y="13179"/>
                    <a:pt x="18580" y="13002"/>
                  </a:cubicBezTo>
                  <a:cubicBezTo>
                    <a:pt x="21038" y="12052"/>
                    <a:pt x="23536" y="11150"/>
                    <a:pt x="25938" y="10063"/>
                  </a:cubicBezTo>
                  <a:cubicBezTo>
                    <a:pt x="26374" y="9864"/>
                    <a:pt x="26898" y="9636"/>
                    <a:pt x="26897" y="9060"/>
                  </a:cubicBezTo>
                  <a:cubicBezTo>
                    <a:pt x="26897" y="8431"/>
                    <a:pt x="26293" y="8237"/>
                    <a:pt x="25539" y="8237"/>
                  </a:cubicBezTo>
                  <a:cubicBezTo>
                    <a:pt x="24496" y="8237"/>
                    <a:pt x="23168" y="8607"/>
                    <a:pt x="22752" y="8712"/>
                  </a:cubicBezTo>
                  <a:cubicBezTo>
                    <a:pt x="21508" y="9029"/>
                    <a:pt x="20245" y="9342"/>
                    <a:pt x="19035" y="9753"/>
                  </a:cubicBezTo>
                  <a:cubicBezTo>
                    <a:pt x="18848" y="9816"/>
                    <a:pt x="18614" y="9849"/>
                    <a:pt x="18383" y="9849"/>
                  </a:cubicBezTo>
                  <a:cubicBezTo>
                    <a:pt x="17703" y="9849"/>
                    <a:pt x="17051" y="9561"/>
                    <a:pt x="17700" y="8905"/>
                  </a:cubicBezTo>
                  <a:cubicBezTo>
                    <a:pt x="19431" y="7162"/>
                    <a:pt x="21547" y="5851"/>
                    <a:pt x="23878" y="5077"/>
                  </a:cubicBezTo>
                  <a:cubicBezTo>
                    <a:pt x="24324" y="4930"/>
                    <a:pt x="24801" y="4788"/>
                    <a:pt x="25071" y="4375"/>
                  </a:cubicBezTo>
                  <a:cubicBezTo>
                    <a:pt x="25207" y="4168"/>
                    <a:pt x="25249" y="3903"/>
                    <a:pt x="25150" y="3677"/>
                  </a:cubicBezTo>
                  <a:cubicBezTo>
                    <a:pt x="25003" y="3343"/>
                    <a:pt x="24668" y="3292"/>
                    <a:pt x="24362" y="3271"/>
                  </a:cubicBezTo>
                  <a:cubicBezTo>
                    <a:pt x="24251" y="3265"/>
                    <a:pt x="24138" y="3261"/>
                    <a:pt x="24026" y="3261"/>
                  </a:cubicBezTo>
                  <a:cubicBezTo>
                    <a:pt x="21231" y="3261"/>
                    <a:pt x="18129" y="5325"/>
                    <a:pt x="15927" y="6770"/>
                  </a:cubicBezTo>
                  <a:lnTo>
                    <a:pt x="15917" y="6776"/>
                  </a:lnTo>
                  <a:cubicBezTo>
                    <a:pt x="15861" y="6813"/>
                    <a:pt x="15804" y="6829"/>
                    <a:pt x="15750" y="6829"/>
                  </a:cubicBezTo>
                  <a:cubicBezTo>
                    <a:pt x="15514" y="6829"/>
                    <a:pt x="15336" y="6525"/>
                    <a:pt x="15539" y="6314"/>
                  </a:cubicBezTo>
                  <a:cubicBezTo>
                    <a:pt x="15901" y="5935"/>
                    <a:pt x="16306" y="5594"/>
                    <a:pt x="16668" y="5275"/>
                  </a:cubicBezTo>
                  <a:cubicBezTo>
                    <a:pt x="17441" y="4593"/>
                    <a:pt x="18294" y="4047"/>
                    <a:pt x="19114" y="3442"/>
                  </a:cubicBezTo>
                  <a:cubicBezTo>
                    <a:pt x="19839" y="2909"/>
                    <a:pt x="21208" y="2492"/>
                    <a:pt x="21579" y="1608"/>
                  </a:cubicBezTo>
                  <a:cubicBezTo>
                    <a:pt x="21865" y="925"/>
                    <a:pt x="21157" y="648"/>
                    <a:pt x="20570" y="648"/>
                  </a:cubicBezTo>
                  <a:cubicBezTo>
                    <a:pt x="20565" y="648"/>
                    <a:pt x="20561" y="648"/>
                    <a:pt x="20556" y="649"/>
                  </a:cubicBezTo>
                  <a:cubicBezTo>
                    <a:pt x="19571" y="656"/>
                    <a:pt x="18425" y="1387"/>
                    <a:pt x="17555" y="1793"/>
                  </a:cubicBezTo>
                  <a:cubicBezTo>
                    <a:pt x="16227" y="2417"/>
                    <a:pt x="15016" y="3269"/>
                    <a:pt x="13804" y="4093"/>
                  </a:cubicBezTo>
                  <a:cubicBezTo>
                    <a:pt x="13676" y="4180"/>
                    <a:pt x="13512" y="4317"/>
                    <a:pt x="13336" y="4451"/>
                  </a:cubicBezTo>
                  <a:lnTo>
                    <a:pt x="13327" y="4459"/>
                  </a:lnTo>
                  <a:cubicBezTo>
                    <a:pt x="13263" y="4508"/>
                    <a:pt x="13196" y="4529"/>
                    <a:pt x="13132" y="4529"/>
                  </a:cubicBezTo>
                  <a:cubicBezTo>
                    <a:pt x="12878" y="4529"/>
                    <a:pt x="12678" y="4194"/>
                    <a:pt x="12911" y="3968"/>
                  </a:cubicBezTo>
                  <a:cubicBezTo>
                    <a:pt x="13623" y="3276"/>
                    <a:pt x="14489" y="2718"/>
                    <a:pt x="15288" y="2134"/>
                  </a:cubicBezTo>
                  <a:cubicBezTo>
                    <a:pt x="15684" y="1844"/>
                    <a:pt x="17461" y="700"/>
                    <a:pt x="16636" y="125"/>
                  </a:cubicBezTo>
                  <a:cubicBezTo>
                    <a:pt x="16508" y="35"/>
                    <a:pt x="16355" y="0"/>
                    <a:pt x="161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g120f3d9c4b6_0_2647"/>
            <p:cNvSpPr/>
            <p:nvPr/>
          </p:nvSpPr>
          <p:spPr>
            <a:xfrm>
              <a:off x="1724775" y="4012025"/>
              <a:ext cx="278125" cy="277650"/>
            </a:xfrm>
            <a:custGeom>
              <a:avLst/>
              <a:gdLst/>
              <a:ahLst/>
              <a:cxnLst/>
              <a:rect l="l" t="t" r="r" b="b"/>
              <a:pathLst>
                <a:path w="11125" h="11106" extrusionOk="0">
                  <a:moveTo>
                    <a:pt x="2815" y="0"/>
                  </a:moveTo>
                  <a:cubicBezTo>
                    <a:pt x="1886" y="0"/>
                    <a:pt x="774" y="819"/>
                    <a:pt x="371" y="1613"/>
                  </a:cubicBezTo>
                  <a:cubicBezTo>
                    <a:pt x="1" y="2275"/>
                    <a:pt x="193" y="2798"/>
                    <a:pt x="401" y="3401"/>
                  </a:cubicBezTo>
                  <a:cubicBezTo>
                    <a:pt x="964" y="5019"/>
                    <a:pt x="2454" y="6744"/>
                    <a:pt x="3566" y="8048"/>
                  </a:cubicBezTo>
                  <a:cubicBezTo>
                    <a:pt x="4333" y="8947"/>
                    <a:pt x="5833" y="11106"/>
                    <a:pt x="7104" y="11106"/>
                  </a:cubicBezTo>
                  <a:cubicBezTo>
                    <a:pt x="7153" y="11106"/>
                    <a:pt x="7202" y="11103"/>
                    <a:pt x="7250" y="11096"/>
                  </a:cubicBezTo>
                  <a:cubicBezTo>
                    <a:pt x="8130" y="10975"/>
                    <a:pt x="9553" y="10054"/>
                    <a:pt x="10116" y="9374"/>
                  </a:cubicBezTo>
                  <a:cubicBezTo>
                    <a:pt x="11124" y="8154"/>
                    <a:pt x="9815" y="6766"/>
                    <a:pt x="9043" y="5721"/>
                  </a:cubicBezTo>
                  <a:cubicBezTo>
                    <a:pt x="7589" y="3754"/>
                    <a:pt x="5574" y="1369"/>
                    <a:pt x="3448" y="158"/>
                  </a:cubicBezTo>
                  <a:cubicBezTo>
                    <a:pt x="3257" y="49"/>
                    <a:pt x="3041" y="0"/>
                    <a:pt x="2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g120f3d9c4b6_0_2647"/>
            <p:cNvSpPr/>
            <p:nvPr/>
          </p:nvSpPr>
          <p:spPr>
            <a:xfrm>
              <a:off x="1332650" y="4036075"/>
              <a:ext cx="612825" cy="574900"/>
            </a:xfrm>
            <a:custGeom>
              <a:avLst/>
              <a:gdLst/>
              <a:ahLst/>
              <a:cxnLst/>
              <a:rect l="l" t="t" r="r" b="b"/>
              <a:pathLst>
                <a:path w="24513" h="22996" extrusionOk="0">
                  <a:moveTo>
                    <a:pt x="16071" y="0"/>
                  </a:moveTo>
                  <a:cubicBezTo>
                    <a:pt x="15209" y="0"/>
                    <a:pt x="13529" y="1286"/>
                    <a:pt x="13061" y="1604"/>
                  </a:cubicBezTo>
                  <a:cubicBezTo>
                    <a:pt x="9572" y="3975"/>
                    <a:pt x="6158" y="6373"/>
                    <a:pt x="3024" y="9200"/>
                  </a:cubicBezTo>
                  <a:cubicBezTo>
                    <a:pt x="2247" y="9901"/>
                    <a:pt x="1472" y="10638"/>
                    <a:pt x="991" y="11563"/>
                  </a:cubicBezTo>
                  <a:cubicBezTo>
                    <a:pt x="0" y="13469"/>
                    <a:pt x="1005" y="15807"/>
                    <a:pt x="2147" y="17442"/>
                  </a:cubicBezTo>
                  <a:cubicBezTo>
                    <a:pt x="3528" y="19419"/>
                    <a:pt x="5957" y="22995"/>
                    <a:pt x="8760" y="22995"/>
                  </a:cubicBezTo>
                  <a:cubicBezTo>
                    <a:pt x="8940" y="22995"/>
                    <a:pt x="9122" y="22981"/>
                    <a:pt x="9305" y="22950"/>
                  </a:cubicBezTo>
                  <a:cubicBezTo>
                    <a:pt x="10189" y="22799"/>
                    <a:pt x="10968" y="22311"/>
                    <a:pt x="11712" y="21820"/>
                  </a:cubicBezTo>
                  <a:cubicBezTo>
                    <a:pt x="16050" y="18955"/>
                    <a:pt x="20241" y="15682"/>
                    <a:pt x="23653" y="11761"/>
                  </a:cubicBezTo>
                  <a:cubicBezTo>
                    <a:pt x="24231" y="11096"/>
                    <a:pt x="24512" y="10801"/>
                    <a:pt x="24391" y="9969"/>
                  </a:cubicBezTo>
                  <a:cubicBezTo>
                    <a:pt x="24151" y="8319"/>
                    <a:pt x="22736" y="6611"/>
                    <a:pt x="21868" y="5245"/>
                  </a:cubicBezTo>
                  <a:cubicBezTo>
                    <a:pt x="20481" y="3065"/>
                    <a:pt x="18518" y="1416"/>
                    <a:pt x="16366" y="73"/>
                  </a:cubicBezTo>
                  <a:cubicBezTo>
                    <a:pt x="16286" y="23"/>
                    <a:pt x="16186" y="0"/>
                    <a:pt x="16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g120f3d9c4b6_0_2647"/>
            <p:cNvSpPr/>
            <p:nvPr/>
          </p:nvSpPr>
          <p:spPr>
            <a:xfrm>
              <a:off x="2739125" y="4195625"/>
              <a:ext cx="492875" cy="676300"/>
            </a:xfrm>
            <a:custGeom>
              <a:avLst/>
              <a:gdLst/>
              <a:ahLst/>
              <a:cxnLst/>
              <a:rect l="l" t="t" r="r" b="b"/>
              <a:pathLst>
                <a:path w="19715" h="27052" extrusionOk="0">
                  <a:moveTo>
                    <a:pt x="7862" y="0"/>
                  </a:moveTo>
                  <a:cubicBezTo>
                    <a:pt x="7786" y="0"/>
                    <a:pt x="7705" y="13"/>
                    <a:pt x="7619" y="41"/>
                  </a:cubicBezTo>
                  <a:cubicBezTo>
                    <a:pt x="7071" y="215"/>
                    <a:pt x="7013" y="784"/>
                    <a:pt x="6958" y="1260"/>
                  </a:cubicBezTo>
                  <a:cubicBezTo>
                    <a:pt x="6656" y="3880"/>
                    <a:pt x="6563" y="6535"/>
                    <a:pt x="6408" y="9165"/>
                  </a:cubicBezTo>
                  <a:cubicBezTo>
                    <a:pt x="6378" y="9651"/>
                    <a:pt x="6285" y="10196"/>
                    <a:pt x="6217" y="10748"/>
                  </a:cubicBezTo>
                  <a:cubicBezTo>
                    <a:pt x="6168" y="11164"/>
                    <a:pt x="5815" y="11456"/>
                    <a:pt x="5427" y="11456"/>
                  </a:cubicBezTo>
                  <a:cubicBezTo>
                    <a:pt x="5331" y="11456"/>
                    <a:pt x="5234" y="11438"/>
                    <a:pt x="5138" y="11400"/>
                  </a:cubicBezTo>
                  <a:cubicBezTo>
                    <a:pt x="5080" y="11379"/>
                    <a:pt x="5024" y="11353"/>
                    <a:pt x="4964" y="11324"/>
                  </a:cubicBezTo>
                  <a:cubicBezTo>
                    <a:pt x="3564" y="10642"/>
                    <a:pt x="3207" y="9141"/>
                    <a:pt x="2950" y="7736"/>
                  </a:cubicBezTo>
                  <a:cubicBezTo>
                    <a:pt x="2828" y="7062"/>
                    <a:pt x="2698" y="5854"/>
                    <a:pt x="1999" y="5502"/>
                  </a:cubicBezTo>
                  <a:cubicBezTo>
                    <a:pt x="1849" y="5425"/>
                    <a:pt x="1705" y="5391"/>
                    <a:pt x="1569" y="5391"/>
                  </a:cubicBezTo>
                  <a:cubicBezTo>
                    <a:pt x="664" y="5391"/>
                    <a:pt x="99" y="6902"/>
                    <a:pt x="78" y="7602"/>
                  </a:cubicBezTo>
                  <a:cubicBezTo>
                    <a:pt x="0" y="10336"/>
                    <a:pt x="1676" y="12196"/>
                    <a:pt x="3440" y="14035"/>
                  </a:cubicBezTo>
                  <a:cubicBezTo>
                    <a:pt x="3637" y="14240"/>
                    <a:pt x="3950" y="14421"/>
                    <a:pt x="4038" y="14697"/>
                  </a:cubicBezTo>
                  <a:cubicBezTo>
                    <a:pt x="4371" y="15620"/>
                    <a:pt x="3695" y="16702"/>
                    <a:pt x="3348" y="17529"/>
                  </a:cubicBezTo>
                  <a:cubicBezTo>
                    <a:pt x="2852" y="18708"/>
                    <a:pt x="2338" y="19879"/>
                    <a:pt x="1807" y="21040"/>
                  </a:cubicBezTo>
                  <a:cubicBezTo>
                    <a:pt x="1716" y="21239"/>
                    <a:pt x="1204" y="22150"/>
                    <a:pt x="813" y="22984"/>
                  </a:cubicBezTo>
                  <a:cubicBezTo>
                    <a:pt x="2382" y="24226"/>
                    <a:pt x="3986" y="25213"/>
                    <a:pt x="5911" y="25998"/>
                  </a:cubicBezTo>
                  <a:cubicBezTo>
                    <a:pt x="7320" y="26572"/>
                    <a:pt x="8890" y="27052"/>
                    <a:pt x="10434" y="27052"/>
                  </a:cubicBezTo>
                  <a:cubicBezTo>
                    <a:pt x="10523" y="27052"/>
                    <a:pt x="10612" y="27050"/>
                    <a:pt x="10700" y="27047"/>
                  </a:cubicBezTo>
                  <a:cubicBezTo>
                    <a:pt x="10795" y="27044"/>
                    <a:pt x="11250" y="27019"/>
                    <a:pt x="11746" y="26965"/>
                  </a:cubicBezTo>
                  <a:cubicBezTo>
                    <a:pt x="12467" y="25918"/>
                    <a:pt x="12914" y="24532"/>
                    <a:pt x="13294" y="23523"/>
                  </a:cubicBezTo>
                  <a:cubicBezTo>
                    <a:pt x="14419" y="20537"/>
                    <a:pt x="15920" y="17705"/>
                    <a:pt x="17635" y="15018"/>
                  </a:cubicBezTo>
                  <a:cubicBezTo>
                    <a:pt x="18208" y="14120"/>
                    <a:pt x="18680" y="13164"/>
                    <a:pt x="19024" y="12157"/>
                  </a:cubicBezTo>
                  <a:cubicBezTo>
                    <a:pt x="19421" y="10983"/>
                    <a:pt x="19587" y="9945"/>
                    <a:pt x="19579" y="8772"/>
                  </a:cubicBezTo>
                  <a:cubicBezTo>
                    <a:pt x="19574" y="8291"/>
                    <a:pt x="19715" y="7423"/>
                    <a:pt x="19263" y="7079"/>
                  </a:cubicBezTo>
                  <a:cubicBezTo>
                    <a:pt x="19161" y="7001"/>
                    <a:pt x="19063" y="6966"/>
                    <a:pt x="18969" y="6966"/>
                  </a:cubicBezTo>
                  <a:cubicBezTo>
                    <a:pt x="18330" y="6966"/>
                    <a:pt x="17897" y="8571"/>
                    <a:pt x="17762" y="8978"/>
                  </a:cubicBezTo>
                  <a:cubicBezTo>
                    <a:pt x="17451" y="9917"/>
                    <a:pt x="17185" y="10911"/>
                    <a:pt x="16743" y="11801"/>
                  </a:cubicBezTo>
                  <a:cubicBezTo>
                    <a:pt x="16679" y="11929"/>
                    <a:pt x="16569" y="11984"/>
                    <a:pt x="16460" y="11984"/>
                  </a:cubicBezTo>
                  <a:cubicBezTo>
                    <a:pt x="16261" y="11984"/>
                    <a:pt x="16062" y="11801"/>
                    <a:pt x="16148" y="11555"/>
                  </a:cubicBezTo>
                  <a:lnTo>
                    <a:pt x="16153" y="11544"/>
                  </a:lnTo>
                  <a:cubicBezTo>
                    <a:pt x="16226" y="11337"/>
                    <a:pt x="16307" y="11139"/>
                    <a:pt x="16351" y="10988"/>
                  </a:cubicBezTo>
                  <a:cubicBezTo>
                    <a:pt x="16765" y="9584"/>
                    <a:pt x="17206" y="8170"/>
                    <a:pt x="17393" y="6715"/>
                  </a:cubicBezTo>
                  <a:cubicBezTo>
                    <a:pt x="17514" y="5762"/>
                    <a:pt x="17860" y="4447"/>
                    <a:pt x="17566" y="3507"/>
                  </a:cubicBezTo>
                  <a:cubicBezTo>
                    <a:pt x="17436" y="3089"/>
                    <a:pt x="17136" y="2649"/>
                    <a:pt x="16757" y="2649"/>
                  </a:cubicBezTo>
                  <a:cubicBezTo>
                    <a:pt x="16626" y="2649"/>
                    <a:pt x="16486" y="2702"/>
                    <a:pt x="16340" y="2827"/>
                  </a:cubicBezTo>
                  <a:cubicBezTo>
                    <a:pt x="15612" y="3450"/>
                    <a:pt x="15633" y="4881"/>
                    <a:pt x="15348" y="5734"/>
                  </a:cubicBezTo>
                  <a:cubicBezTo>
                    <a:pt x="15022" y="6700"/>
                    <a:pt x="14762" y="7678"/>
                    <a:pt x="14351" y="8622"/>
                  </a:cubicBezTo>
                  <a:cubicBezTo>
                    <a:pt x="14157" y="9065"/>
                    <a:pt x="13956" y="9555"/>
                    <a:pt x="13705" y="10016"/>
                  </a:cubicBezTo>
                  <a:cubicBezTo>
                    <a:pt x="13645" y="10129"/>
                    <a:pt x="13545" y="10178"/>
                    <a:pt x="13445" y="10178"/>
                  </a:cubicBezTo>
                  <a:cubicBezTo>
                    <a:pt x="13265" y="10178"/>
                    <a:pt x="13088" y="10020"/>
                    <a:pt x="13149" y="9797"/>
                  </a:cubicBezTo>
                  <a:lnTo>
                    <a:pt x="13153" y="9786"/>
                  </a:lnTo>
                  <a:cubicBezTo>
                    <a:pt x="13883" y="7145"/>
                    <a:pt x="14956" y="3372"/>
                    <a:pt x="13906" y="685"/>
                  </a:cubicBezTo>
                  <a:cubicBezTo>
                    <a:pt x="13793" y="400"/>
                    <a:pt x="13641" y="96"/>
                    <a:pt x="13278" y="58"/>
                  </a:cubicBezTo>
                  <a:cubicBezTo>
                    <a:pt x="13257" y="56"/>
                    <a:pt x="13236" y="55"/>
                    <a:pt x="13215" y="55"/>
                  </a:cubicBezTo>
                  <a:cubicBezTo>
                    <a:pt x="12992" y="55"/>
                    <a:pt x="12779" y="171"/>
                    <a:pt x="12638" y="347"/>
                  </a:cubicBezTo>
                  <a:cubicBezTo>
                    <a:pt x="12328" y="730"/>
                    <a:pt x="12338" y="1227"/>
                    <a:pt x="12335" y="1697"/>
                  </a:cubicBezTo>
                  <a:cubicBezTo>
                    <a:pt x="12310" y="4153"/>
                    <a:pt x="11709" y="6569"/>
                    <a:pt x="10578" y="8750"/>
                  </a:cubicBezTo>
                  <a:cubicBezTo>
                    <a:pt x="10423" y="9047"/>
                    <a:pt x="10262" y="9166"/>
                    <a:pt x="10110" y="9166"/>
                  </a:cubicBezTo>
                  <a:cubicBezTo>
                    <a:pt x="9700" y="9166"/>
                    <a:pt x="9353" y="8306"/>
                    <a:pt x="9362" y="7738"/>
                  </a:cubicBezTo>
                  <a:cubicBezTo>
                    <a:pt x="9384" y="6460"/>
                    <a:pt x="9296" y="5161"/>
                    <a:pt x="9217" y="3881"/>
                  </a:cubicBezTo>
                  <a:cubicBezTo>
                    <a:pt x="9174" y="3187"/>
                    <a:pt x="9059" y="0"/>
                    <a:pt x="78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g120f3d9c4b6_0_2647"/>
            <p:cNvSpPr/>
            <p:nvPr/>
          </p:nvSpPr>
          <p:spPr>
            <a:xfrm>
              <a:off x="2783875" y="4625150"/>
              <a:ext cx="314025" cy="203975"/>
            </a:xfrm>
            <a:custGeom>
              <a:avLst/>
              <a:gdLst/>
              <a:ahLst/>
              <a:cxnLst/>
              <a:rect l="l" t="t" r="r" b="b"/>
              <a:pathLst>
                <a:path w="12561" h="8159" extrusionOk="0">
                  <a:moveTo>
                    <a:pt x="2306" y="1"/>
                  </a:moveTo>
                  <a:cubicBezTo>
                    <a:pt x="1760" y="1"/>
                    <a:pt x="1267" y="186"/>
                    <a:pt x="918" y="731"/>
                  </a:cubicBezTo>
                  <a:cubicBezTo>
                    <a:pt x="442" y="1474"/>
                    <a:pt x="1" y="3110"/>
                    <a:pt x="155" y="3985"/>
                  </a:cubicBezTo>
                  <a:cubicBezTo>
                    <a:pt x="382" y="5277"/>
                    <a:pt x="3050" y="6088"/>
                    <a:pt x="4183" y="6560"/>
                  </a:cubicBezTo>
                  <a:cubicBezTo>
                    <a:pt x="5764" y="7220"/>
                    <a:pt x="7861" y="8113"/>
                    <a:pt x="9576" y="8153"/>
                  </a:cubicBezTo>
                  <a:cubicBezTo>
                    <a:pt x="9686" y="8156"/>
                    <a:pt x="9793" y="8159"/>
                    <a:pt x="9899" y="8159"/>
                  </a:cubicBezTo>
                  <a:cubicBezTo>
                    <a:pt x="10403" y="8159"/>
                    <a:pt x="10858" y="8095"/>
                    <a:pt x="11286" y="7635"/>
                  </a:cubicBezTo>
                  <a:cubicBezTo>
                    <a:pt x="12073" y="6857"/>
                    <a:pt x="12561" y="5023"/>
                    <a:pt x="11731" y="4261"/>
                  </a:cubicBezTo>
                  <a:cubicBezTo>
                    <a:pt x="9928" y="2607"/>
                    <a:pt x="7041" y="1418"/>
                    <a:pt x="4724" y="635"/>
                  </a:cubicBezTo>
                  <a:cubicBezTo>
                    <a:pt x="3996" y="389"/>
                    <a:pt x="3097" y="1"/>
                    <a:pt x="23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g120f3d9c4b6_0_2647"/>
            <p:cNvSpPr/>
            <p:nvPr/>
          </p:nvSpPr>
          <p:spPr>
            <a:xfrm>
              <a:off x="2583650" y="4687450"/>
              <a:ext cx="509300" cy="599375"/>
            </a:xfrm>
            <a:custGeom>
              <a:avLst/>
              <a:gdLst/>
              <a:ahLst/>
              <a:cxnLst/>
              <a:rect l="l" t="t" r="r" b="b"/>
              <a:pathLst>
                <a:path w="20372" h="23975" extrusionOk="0">
                  <a:moveTo>
                    <a:pt x="8581" y="1"/>
                  </a:moveTo>
                  <a:cubicBezTo>
                    <a:pt x="8340" y="1"/>
                    <a:pt x="8104" y="18"/>
                    <a:pt x="7875" y="56"/>
                  </a:cubicBezTo>
                  <a:cubicBezTo>
                    <a:pt x="7046" y="196"/>
                    <a:pt x="6852" y="553"/>
                    <a:pt x="6395" y="1308"/>
                  </a:cubicBezTo>
                  <a:cubicBezTo>
                    <a:pt x="3704" y="5755"/>
                    <a:pt x="1870" y="10745"/>
                    <a:pt x="468" y="15751"/>
                  </a:cubicBezTo>
                  <a:cubicBezTo>
                    <a:pt x="228" y="16610"/>
                    <a:pt x="0" y="17502"/>
                    <a:pt x="128" y="18389"/>
                  </a:cubicBezTo>
                  <a:cubicBezTo>
                    <a:pt x="567" y="21431"/>
                    <a:pt x="5107" y="22765"/>
                    <a:pt x="7560" y="23521"/>
                  </a:cubicBezTo>
                  <a:cubicBezTo>
                    <a:pt x="8407" y="23781"/>
                    <a:pt x="9378" y="23974"/>
                    <a:pt x="10327" y="23974"/>
                  </a:cubicBezTo>
                  <a:cubicBezTo>
                    <a:pt x="11516" y="23974"/>
                    <a:pt x="12671" y="23672"/>
                    <a:pt x="13511" y="22824"/>
                  </a:cubicBezTo>
                  <a:cubicBezTo>
                    <a:pt x="14246" y="22083"/>
                    <a:pt x="14709" y="21120"/>
                    <a:pt x="15140" y="20165"/>
                  </a:cubicBezTo>
                  <a:cubicBezTo>
                    <a:pt x="16873" y="16317"/>
                    <a:pt x="18112" y="12333"/>
                    <a:pt x="19303" y="8286"/>
                  </a:cubicBezTo>
                  <a:cubicBezTo>
                    <a:pt x="19485" y="7672"/>
                    <a:pt x="20372" y="5197"/>
                    <a:pt x="19751" y="4672"/>
                  </a:cubicBezTo>
                  <a:cubicBezTo>
                    <a:pt x="17815" y="3034"/>
                    <a:pt x="15644" y="1668"/>
                    <a:pt x="13145" y="1015"/>
                  </a:cubicBezTo>
                  <a:cubicBezTo>
                    <a:pt x="11797" y="663"/>
                    <a:pt x="10082" y="1"/>
                    <a:pt x="8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" name="Google Shape;699;g120f3d9c4b6_0_2647"/>
          <p:cNvGrpSpPr/>
          <p:nvPr/>
        </p:nvGrpSpPr>
        <p:grpSpPr>
          <a:xfrm rot="498878">
            <a:off x="6888193" y="79536"/>
            <a:ext cx="2865361" cy="2335086"/>
            <a:chOff x="3859125" y="3597300"/>
            <a:chExt cx="2305825" cy="1879100"/>
          </a:xfrm>
        </p:grpSpPr>
        <p:sp>
          <p:nvSpPr>
            <p:cNvPr id="700" name="Google Shape;700;g120f3d9c4b6_0_2647"/>
            <p:cNvSpPr/>
            <p:nvPr/>
          </p:nvSpPr>
          <p:spPr>
            <a:xfrm>
              <a:off x="5089925" y="4077675"/>
              <a:ext cx="202225" cy="295125"/>
            </a:xfrm>
            <a:custGeom>
              <a:avLst/>
              <a:gdLst/>
              <a:ahLst/>
              <a:cxnLst/>
              <a:rect l="l" t="t" r="r" b="b"/>
              <a:pathLst>
                <a:path w="8089" h="11805" extrusionOk="0">
                  <a:moveTo>
                    <a:pt x="3938" y="1"/>
                  </a:moveTo>
                  <a:cubicBezTo>
                    <a:pt x="3074" y="1"/>
                    <a:pt x="1939" y="276"/>
                    <a:pt x="1346" y="605"/>
                  </a:cubicBezTo>
                  <a:cubicBezTo>
                    <a:pt x="1" y="1353"/>
                    <a:pt x="693" y="3074"/>
                    <a:pt x="1022" y="4292"/>
                  </a:cubicBezTo>
                  <a:cubicBezTo>
                    <a:pt x="1643" y="6588"/>
                    <a:pt x="2623" y="9461"/>
                    <a:pt x="4119" y="11310"/>
                  </a:cubicBezTo>
                  <a:cubicBezTo>
                    <a:pt x="4402" y="11659"/>
                    <a:pt x="4873" y="11804"/>
                    <a:pt x="5385" y="11804"/>
                  </a:cubicBezTo>
                  <a:cubicBezTo>
                    <a:pt x="6122" y="11804"/>
                    <a:pt x="6945" y="11505"/>
                    <a:pt x="7418" y="11082"/>
                  </a:cubicBezTo>
                  <a:cubicBezTo>
                    <a:pt x="7989" y="10614"/>
                    <a:pt x="8001" y="10073"/>
                    <a:pt x="8024" y="9454"/>
                  </a:cubicBezTo>
                  <a:cubicBezTo>
                    <a:pt x="8089" y="7788"/>
                    <a:pt x="7350" y="5700"/>
                    <a:pt x="6805" y="4125"/>
                  </a:cubicBezTo>
                  <a:cubicBezTo>
                    <a:pt x="6415" y="2998"/>
                    <a:pt x="5789" y="360"/>
                    <a:pt x="4549" y="62"/>
                  </a:cubicBezTo>
                  <a:cubicBezTo>
                    <a:pt x="4374" y="20"/>
                    <a:pt x="4165" y="1"/>
                    <a:pt x="39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g120f3d9c4b6_0_2647"/>
            <p:cNvSpPr/>
            <p:nvPr/>
          </p:nvSpPr>
          <p:spPr>
            <a:xfrm>
              <a:off x="5160050" y="3907925"/>
              <a:ext cx="592225" cy="463625"/>
            </a:xfrm>
            <a:custGeom>
              <a:avLst/>
              <a:gdLst/>
              <a:ahLst/>
              <a:cxnLst/>
              <a:rect l="l" t="t" r="r" b="b"/>
              <a:pathLst>
                <a:path w="23689" h="18545" extrusionOk="0">
                  <a:moveTo>
                    <a:pt x="17846" y="1"/>
                  </a:moveTo>
                  <a:cubicBezTo>
                    <a:pt x="17242" y="1"/>
                    <a:pt x="16635" y="120"/>
                    <a:pt x="16042" y="247"/>
                  </a:cubicBezTo>
                  <a:cubicBezTo>
                    <a:pt x="11101" y="1305"/>
                    <a:pt x="6148" y="2783"/>
                    <a:pt x="1671" y="5126"/>
                  </a:cubicBezTo>
                  <a:cubicBezTo>
                    <a:pt x="911" y="5523"/>
                    <a:pt x="552" y="5690"/>
                    <a:pt x="367" y="6486"/>
                  </a:cubicBezTo>
                  <a:cubicBezTo>
                    <a:pt x="1" y="8065"/>
                    <a:pt x="677" y="10112"/>
                    <a:pt x="979" y="11656"/>
                  </a:cubicBezTo>
                  <a:cubicBezTo>
                    <a:pt x="1463" y="14120"/>
                    <a:pt x="2657" y="16308"/>
                    <a:pt x="4130" y="18286"/>
                  </a:cubicBezTo>
                  <a:cubicBezTo>
                    <a:pt x="4271" y="18476"/>
                    <a:pt x="4590" y="18545"/>
                    <a:pt x="4984" y="18545"/>
                  </a:cubicBezTo>
                  <a:cubicBezTo>
                    <a:pt x="5906" y="18545"/>
                    <a:pt x="7237" y="18167"/>
                    <a:pt x="7662" y="18070"/>
                  </a:cubicBezTo>
                  <a:cubicBezTo>
                    <a:pt x="11661" y="17159"/>
                    <a:pt x="15601" y="16198"/>
                    <a:pt x="19439" y="14749"/>
                  </a:cubicBezTo>
                  <a:cubicBezTo>
                    <a:pt x="20390" y="14389"/>
                    <a:pt x="21353" y="13996"/>
                    <a:pt x="22117" y="13329"/>
                  </a:cubicBezTo>
                  <a:cubicBezTo>
                    <a:pt x="23688" y="11954"/>
                    <a:pt x="23606" y="9482"/>
                    <a:pt x="23152" y="7597"/>
                  </a:cubicBezTo>
                  <a:cubicBezTo>
                    <a:pt x="22567" y="5172"/>
                    <a:pt x="21547" y="685"/>
                    <a:pt x="18621" y="76"/>
                  </a:cubicBezTo>
                  <a:cubicBezTo>
                    <a:pt x="18365" y="23"/>
                    <a:pt x="18106" y="1"/>
                    <a:pt x="178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g120f3d9c4b6_0_2647"/>
            <p:cNvSpPr/>
            <p:nvPr/>
          </p:nvSpPr>
          <p:spPr>
            <a:xfrm>
              <a:off x="4333575" y="3808950"/>
              <a:ext cx="1233150" cy="1667450"/>
            </a:xfrm>
            <a:custGeom>
              <a:avLst/>
              <a:gdLst/>
              <a:ahLst/>
              <a:cxnLst/>
              <a:rect l="l" t="t" r="r" b="b"/>
              <a:pathLst>
                <a:path w="49326" h="66698" extrusionOk="0">
                  <a:moveTo>
                    <a:pt x="41236" y="1"/>
                  </a:moveTo>
                  <a:cubicBezTo>
                    <a:pt x="41248" y="26"/>
                    <a:pt x="36821" y="1299"/>
                    <a:pt x="36555" y="1390"/>
                  </a:cubicBezTo>
                  <a:cubicBezTo>
                    <a:pt x="33962" y="2253"/>
                    <a:pt x="31316" y="3856"/>
                    <a:pt x="30047" y="6370"/>
                  </a:cubicBezTo>
                  <a:cubicBezTo>
                    <a:pt x="28623" y="9190"/>
                    <a:pt x="29180" y="12457"/>
                    <a:pt x="29759" y="15404"/>
                  </a:cubicBezTo>
                  <a:cubicBezTo>
                    <a:pt x="31720" y="25370"/>
                    <a:pt x="35989" y="34558"/>
                    <a:pt x="39192" y="44153"/>
                  </a:cubicBezTo>
                  <a:cubicBezTo>
                    <a:pt x="39896" y="46261"/>
                    <a:pt x="41108" y="50573"/>
                    <a:pt x="37511" y="50693"/>
                  </a:cubicBezTo>
                  <a:cubicBezTo>
                    <a:pt x="37477" y="50694"/>
                    <a:pt x="37442" y="50694"/>
                    <a:pt x="37408" y="50694"/>
                  </a:cubicBezTo>
                  <a:cubicBezTo>
                    <a:pt x="36506" y="50694"/>
                    <a:pt x="35629" y="50310"/>
                    <a:pt x="34903" y="49771"/>
                  </a:cubicBezTo>
                  <a:cubicBezTo>
                    <a:pt x="33562" y="48779"/>
                    <a:pt x="32477" y="47368"/>
                    <a:pt x="31401" y="46113"/>
                  </a:cubicBezTo>
                  <a:cubicBezTo>
                    <a:pt x="29701" y="44136"/>
                    <a:pt x="28253" y="41957"/>
                    <a:pt x="27089" y="39624"/>
                  </a:cubicBezTo>
                  <a:cubicBezTo>
                    <a:pt x="26166" y="37772"/>
                    <a:pt x="24750" y="35191"/>
                    <a:pt x="25858" y="33137"/>
                  </a:cubicBezTo>
                  <a:cubicBezTo>
                    <a:pt x="26426" y="32083"/>
                    <a:pt x="27677" y="31495"/>
                    <a:pt x="28201" y="30445"/>
                  </a:cubicBezTo>
                  <a:cubicBezTo>
                    <a:pt x="28538" y="29766"/>
                    <a:pt x="28288" y="28956"/>
                    <a:pt x="27680" y="28634"/>
                  </a:cubicBezTo>
                  <a:cubicBezTo>
                    <a:pt x="27510" y="28545"/>
                    <a:pt x="27313" y="28494"/>
                    <a:pt x="27092" y="28494"/>
                  </a:cubicBezTo>
                  <a:cubicBezTo>
                    <a:pt x="27056" y="28494"/>
                    <a:pt x="27019" y="28495"/>
                    <a:pt x="26982" y="28498"/>
                  </a:cubicBezTo>
                  <a:cubicBezTo>
                    <a:pt x="26980" y="28497"/>
                    <a:pt x="26979" y="28497"/>
                    <a:pt x="26977" y="28497"/>
                  </a:cubicBezTo>
                  <a:cubicBezTo>
                    <a:pt x="26975" y="28497"/>
                    <a:pt x="26973" y="28497"/>
                    <a:pt x="26971" y="28498"/>
                  </a:cubicBezTo>
                  <a:cubicBezTo>
                    <a:pt x="24335" y="28710"/>
                    <a:pt x="20913" y="30336"/>
                    <a:pt x="19040" y="31197"/>
                  </a:cubicBezTo>
                  <a:cubicBezTo>
                    <a:pt x="14276" y="33388"/>
                    <a:pt x="9773" y="35788"/>
                    <a:pt x="5432" y="38666"/>
                  </a:cubicBezTo>
                  <a:cubicBezTo>
                    <a:pt x="4228" y="39463"/>
                    <a:pt x="982" y="41215"/>
                    <a:pt x="191" y="43160"/>
                  </a:cubicBezTo>
                  <a:cubicBezTo>
                    <a:pt x="138" y="43289"/>
                    <a:pt x="96" y="43422"/>
                    <a:pt x="67" y="43560"/>
                  </a:cubicBezTo>
                  <a:cubicBezTo>
                    <a:pt x="6" y="43826"/>
                    <a:pt x="0" y="44103"/>
                    <a:pt x="54" y="44371"/>
                  </a:cubicBezTo>
                  <a:cubicBezTo>
                    <a:pt x="208" y="45135"/>
                    <a:pt x="982" y="45265"/>
                    <a:pt x="1954" y="45265"/>
                  </a:cubicBezTo>
                  <a:cubicBezTo>
                    <a:pt x="2454" y="45265"/>
                    <a:pt x="3007" y="45230"/>
                    <a:pt x="3555" y="45230"/>
                  </a:cubicBezTo>
                  <a:cubicBezTo>
                    <a:pt x="4414" y="45230"/>
                    <a:pt x="5260" y="45315"/>
                    <a:pt x="5868" y="45752"/>
                  </a:cubicBezTo>
                  <a:cubicBezTo>
                    <a:pt x="9338" y="48245"/>
                    <a:pt x="10703" y="52222"/>
                    <a:pt x="12722" y="55784"/>
                  </a:cubicBezTo>
                  <a:cubicBezTo>
                    <a:pt x="14729" y="59325"/>
                    <a:pt x="17784" y="62248"/>
                    <a:pt x="21359" y="64180"/>
                  </a:cubicBezTo>
                  <a:cubicBezTo>
                    <a:pt x="24407" y="65827"/>
                    <a:pt x="28132" y="66697"/>
                    <a:pt x="31838" y="66697"/>
                  </a:cubicBezTo>
                  <a:cubicBezTo>
                    <a:pt x="39542" y="66697"/>
                    <a:pt x="47162" y="62937"/>
                    <a:pt x="48446" y="54582"/>
                  </a:cubicBezTo>
                  <a:cubicBezTo>
                    <a:pt x="49326" y="48859"/>
                    <a:pt x="46802" y="43146"/>
                    <a:pt x="44816" y="37893"/>
                  </a:cubicBezTo>
                  <a:cubicBezTo>
                    <a:pt x="42691" y="32272"/>
                    <a:pt x="40324" y="26736"/>
                    <a:pt x="38521" y="20996"/>
                  </a:cubicBezTo>
                  <a:cubicBezTo>
                    <a:pt x="37824" y="18778"/>
                    <a:pt x="37014" y="16594"/>
                    <a:pt x="36393" y="14341"/>
                  </a:cubicBezTo>
                  <a:cubicBezTo>
                    <a:pt x="35895" y="12532"/>
                    <a:pt x="35025" y="10475"/>
                    <a:pt x="35577" y="8614"/>
                  </a:cubicBezTo>
                  <a:cubicBezTo>
                    <a:pt x="36150" y="5328"/>
                    <a:pt x="39316" y="3897"/>
                    <a:pt x="42096" y="2708"/>
                  </a:cubicBezTo>
                  <a:cubicBezTo>
                    <a:pt x="41945" y="1761"/>
                    <a:pt x="41675" y="841"/>
                    <a:pt x="41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g120f3d9c4b6_0_2647"/>
            <p:cNvSpPr/>
            <p:nvPr/>
          </p:nvSpPr>
          <p:spPr>
            <a:xfrm>
              <a:off x="4338400" y="4538725"/>
              <a:ext cx="661750" cy="353075"/>
            </a:xfrm>
            <a:custGeom>
              <a:avLst/>
              <a:gdLst/>
              <a:ahLst/>
              <a:cxnLst/>
              <a:rect l="l" t="t" r="r" b="b"/>
              <a:pathLst>
                <a:path w="26470" h="14123" extrusionOk="0">
                  <a:moveTo>
                    <a:pt x="25927" y="1"/>
                  </a:moveTo>
                  <a:cubicBezTo>
                    <a:pt x="25607" y="1"/>
                    <a:pt x="25156" y="136"/>
                    <a:pt x="24860" y="237"/>
                  </a:cubicBezTo>
                  <a:cubicBezTo>
                    <a:pt x="23172" y="816"/>
                    <a:pt x="21613" y="1742"/>
                    <a:pt x="19997" y="2492"/>
                  </a:cubicBezTo>
                  <a:cubicBezTo>
                    <a:pt x="18093" y="3376"/>
                    <a:pt x="16343" y="4560"/>
                    <a:pt x="14425" y="5418"/>
                  </a:cubicBezTo>
                  <a:cubicBezTo>
                    <a:pt x="12279" y="6378"/>
                    <a:pt x="10168" y="7537"/>
                    <a:pt x="8120" y="8706"/>
                  </a:cubicBezTo>
                  <a:cubicBezTo>
                    <a:pt x="6288" y="9753"/>
                    <a:pt x="4547" y="10987"/>
                    <a:pt x="2688" y="11989"/>
                  </a:cubicBezTo>
                  <a:cubicBezTo>
                    <a:pt x="2408" y="12142"/>
                    <a:pt x="0" y="13850"/>
                    <a:pt x="1195" y="13938"/>
                  </a:cubicBezTo>
                  <a:cubicBezTo>
                    <a:pt x="1253" y="14064"/>
                    <a:pt x="1411" y="14123"/>
                    <a:pt x="1656" y="14123"/>
                  </a:cubicBezTo>
                  <a:cubicBezTo>
                    <a:pt x="5009" y="14123"/>
                    <a:pt x="24655" y="3076"/>
                    <a:pt x="26133" y="703"/>
                  </a:cubicBezTo>
                  <a:cubicBezTo>
                    <a:pt x="26470" y="162"/>
                    <a:pt x="26277" y="1"/>
                    <a:pt x="25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g120f3d9c4b6_0_2647"/>
            <p:cNvSpPr/>
            <p:nvPr/>
          </p:nvSpPr>
          <p:spPr>
            <a:xfrm>
              <a:off x="5279125" y="3794825"/>
              <a:ext cx="170025" cy="127600"/>
            </a:xfrm>
            <a:custGeom>
              <a:avLst/>
              <a:gdLst/>
              <a:ahLst/>
              <a:cxnLst/>
              <a:rect l="l" t="t" r="r" b="b"/>
              <a:pathLst>
                <a:path w="6801" h="5104" extrusionOk="0">
                  <a:moveTo>
                    <a:pt x="5389" y="1"/>
                  </a:moveTo>
                  <a:cubicBezTo>
                    <a:pt x="5378" y="1"/>
                    <a:pt x="5368" y="1"/>
                    <a:pt x="5357" y="1"/>
                  </a:cubicBezTo>
                  <a:cubicBezTo>
                    <a:pt x="4516" y="32"/>
                    <a:pt x="3627" y="351"/>
                    <a:pt x="2838" y="557"/>
                  </a:cubicBezTo>
                  <a:cubicBezTo>
                    <a:pt x="2049" y="764"/>
                    <a:pt x="873" y="890"/>
                    <a:pt x="0" y="1333"/>
                  </a:cubicBezTo>
                  <a:cubicBezTo>
                    <a:pt x="18" y="1536"/>
                    <a:pt x="47" y="1738"/>
                    <a:pt x="86" y="1940"/>
                  </a:cubicBezTo>
                  <a:cubicBezTo>
                    <a:pt x="210" y="2523"/>
                    <a:pt x="420" y="3088"/>
                    <a:pt x="636" y="3640"/>
                  </a:cubicBezTo>
                  <a:cubicBezTo>
                    <a:pt x="828" y="4131"/>
                    <a:pt x="1030" y="4625"/>
                    <a:pt x="1255" y="5104"/>
                  </a:cubicBezTo>
                  <a:cubicBezTo>
                    <a:pt x="1656" y="4986"/>
                    <a:pt x="2059" y="4795"/>
                    <a:pt x="2426" y="4633"/>
                  </a:cubicBezTo>
                  <a:cubicBezTo>
                    <a:pt x="3266" y="4262"/>
                    <a:pt x="4087" y="3908"/>
                    <a:pt x="4939" y="3572"/>
                  </a:cubicBezTo>
                  <a:cubicBezTo>
                    <a:pt x="5445" y="3374"/>
                    <a:pt x="6512" y="3070"/>
                    <a:pt x="6665" y="2527"/>
                  </a:cubicBezTo>
                  <a:cubicBezTo>
                    <a:pt x="6801" y="2043"/>
                    <a:pt x="6491" y="1182"/>
                    <a:pt x="6231" y="546"/>
                  </a:cubicBezTo>
                  <a:cubicBezTo>
                    <a:pt x="6099" y="218"/>
                    <a:pt x="5768" y="1"/>
                    <a:pt x="5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g120f3d9c4b6_0_2647"/>
            <p:cNvSpPr/>
            <p:nvPr/>
          </p:nvSpPr>
          <p:spPr>
            <a:xfrm>
              <a:off x="5185600" y="4657800"/>
              <a:ext cx="129625" cy="80325"/>
            </a:xfrm>
            <a:custGeom>
              <a:avLst/>
              <a:gdLst/>
              <a:ahLst/>
              <a:cxnLst/>
              <a:rect l="l" t="t" r="r" b="b"/>
              <a:pathLst>
                <a:path w="5185" h="3213" extrusionOk="0">
                  <a:moveTo>
                    <a:pt x="3830" y="1"/>
                  </a:moveTo>
                  <a:cubicBezTo>
                    <a:pt x="3770" y="1"/>
                    <a:pt x="3708" y="5"/>
                    <a:pt x="3643" y="16"/>
                  </a:cubicBezTo>
                  <a:cubicBezTo>
                    <a:pt x="2600" y="181"/>
                    <a:pt x="1452" y="837"/>
                    <a:pt x="632" y="1497"/>
                  </a:cubicBezTo>
                  <a:cubicBezTo>
                    <a:pt x="1" y="2005"/>
                    <a:pt x="210" y="3213"/>
                    <a:pt x="1091" y="3213"/>
                  </a:cubicBezTo>
                  <a:cubicBezTo>
                    <a:pt x="1133" y="3213"/>
                    <a:pt x="1177" y="3210"/>
                    <a:pt x="1223" y="3204"/>
                  </a:cubicBezTo>
                  <a:cubicBezTo>
                    <a:pt x="2233" y="3075"/>
                    <a:pt x="3554" y="2772"/>
                    <a:pt x="4381" y="2150"/>
                  </a:cubicBezTo>
                  <a:cubicBezTo>
                    <a:pt x="5185" y="1545"/>
                    <a:pt x="4896" y="1"/>
                    <a:pt x="3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g120f3d9c4b6_0_2647"/>
            <p:cNvSpPr/>
            <p:nvPr/>
          </p:nvSpPr>
          <p:spPr>
            <a:xfrm>
              <a:off x="5131450" y="4534925"/>
              <a:ext cx="140025" cy="81525"/>
            </a:xfrm>
            <a:custGeom>
              <a:avLst/>
              <a:gdLst/>
              <a:ahLst/>
              <a:cxnLst/>
              <a:rect l="l" t="t" r="r" b="b"/>
              <a:pathLst>
                <a:path w="5601" h="3261" extrusionOk="0">
                  <a:moveTo>
                    <a:pt x="4014" y="0"/>
                  </a:moveTo>
                  <a:cubicBezTo>
                    <a:pt x="3308" y="0"/>
                    <a:pt x="2724" y="274"/>
                    <a:pt x="2057" y="538"/>
                  </a:cubicBezTo>
                  <a:cubicBezTo>
                    <a:pt x="1351" y="817"/>
                    <a:pt x="681" y="1098"/>
                    <a:pt x="274" y="1759"/>
                  </a:cubicBezTo>
                  <a:cubicBezTo>
                    <a:pt x="1" y="2198"/>
                    <a:pt x="264" y="2953"/>
                    <a:pt x="747" y="3130"/>
                  </a:cubicBezTo>
                  <a:cubicBezTo>
                    <a:pt x="1002" y="3223"/>
                    <a:pt x="1252" y="3260"/>
                    <a:pt x="1502" y="3260"/>
                  </a:cubicBezTo>
                  <a:cubicBezTo>
                    <a:pt x="1968" y="3260"/>
                    <a:pt x="2430" y="3130"/>
                    <a:pt x="2904" y="2989"/>
                  </a:cubicBezTo>
                  <a:cubicBezTo>
                    <a:pt x="3657" y="2765"/>
                    <a:pt x="4344" y="2611"/>
                    <a:pt x="4936" y="2067"/>
                  </a:cubicBezTo>
                  <a:cubicBezTo>
                    <a:pt x="5600" y="1458"/>
                    <a:pt x="5123" y="79"/>
                    <a:pt x="4226" y="8"/>
                  </a:cubicBezTo>
                  <a:cubicBezTo>
                    <a:pt x="4154" y="3"/>
                    <a:pt x="4084" y="0"/>
                    <a:pt x="40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g120f3d9c4b6_0_2647"/>
            <p:cNvSpPr/>
            <p:nvPr/>
          </p:nvSpPr>
          <p:spPr>
            <a:xfrm>
              <a:off x="5089625" y="4407775"/>
              <a:ext cx="135450" cy="83450"/>
            </a:xfrm>
            <a:custGeom>
              <a:avLst/>
              <a:gdLst/>
              <a:ahLst/>
              <a:cxnLst/>
              <a:rect l="l" t="t" r="r" b="b"/>
              <a:pathLst>
                <a:path w="5418" h="3338" extrusionOk="0">
                  <a:moveTo>
                    <a:pt x="3531" y="1"/>
                  </a:moveTo>
                  <a:cubicBezTo>
                    <a:pt x="2923" y="1"/>
                    <a:pt x="2416" y="276"/>
                    <a:pt x="1870" y="513"/>
                  </a:cubicBezTo>
                  <a:cubicBezTo>
                    <a:pt x="1309" y="758"/>
                    <a:pt x="724" y="954"/>
                    <a:pt x="369" y="1486"/>
                  </a:cubicBezTo>
                  <a:cubicBezTo>
                    <a:pt x="15" y="2019"/>
                    <a:pt x="1" y="2881"/>
                    <a:pt x="718" y="3168"/>
                  </a:cubicBezTo>
                  <a:cubicBezTo>
                    <a:pt x="1023" y="3290"/>
                    <a:pt x="1302" y="3337"/>
                    <a:pt x="1578" y="3337"/>
                  </a:cubicBezTo>
                  <a:cubicBezTo>
                    <a:pt x="1929" y="3337"/>
                    <a:pt x="2276" y="3261"/>
                    <a:pt x="2672" y="3164"/>
                  </a:cubicBezTo>
                  <a:cubicBezTo>
                    <a:pt x="3287" y="3012"/>
                    <a:pt x="3926" y="2903"/>
                    <a:pt x="4415" y="2471"/>
                  </a:cubicBezTo>
                  <a:cubicBezTo>
                    <a:pt x="5417" y="1588"/>
                    <a:pt x="4973" y="22"/>
                    <a:pt x="3562" y="1"/>
                  </a:cubicBezTo>
                  <a:cubicBezTo>
                    <a:pt x="3552" y="1"/>
                    <a:pt x="3541" y="1"/>
                    <a:pt x="35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g120f3d9c4b6_0_2647"/>
            <p:cNvSpPr/>
            <p:nvPr/>
          </p:nvSpPr>
          <p:spPr>
            <a:xfrm>
              <a:off x="5040300" y="4276225"/>
              <a:ext cx="139250" cy="89000"/>
            </a:xfrm>
            <a:custGeom>
              <a:avLst/>
              <a:gdLst/>
              <a:ahLst/>
              <a:cxnLst/>
              <a:rect l="l" t="t" r="r" b="b"/>
              <a:pathLst>
                <a:path w="5570" h="3560" extrusionOk="0">
                  <a:moveTo>
                    <a:pt x="3719" y="1"/>
                  </a:moveTo>
                  <a:cubicBezTo>
                    <a:pt x="3242" y="1"/>
                    <a:pt x="2830" y="161"/>
                    <a:pt x="2378" y="380"/>
                  </a:cubicBezTo>
                  <a:cubicBezTo>
                    <a:pt x="1900" y="611"/>
                    <a:pt x="1366" y="802"/>
                    <a:pt x="966" y="1152"/>
                  </a:cubicBezTo>
                  <a:cubicBezTo>
                    <a:pt x="0" y="1997"/>
                    <a:pt x="414" y="3560"/>
                    <a:pt x="1791" y="3560"/>
                  </a:cubicBezTo>
                  <a:cubicBezTo>
                    <a:pt x="1793" y="3560"/>
                    <a:pt x="1796" y="3560"/>
                    <a:pt x="1798" y="3560"/>
                  </a:cubicBezTo>
                  <a:cubicBezTo>
                    <a:pt x="2331" y="3559"/>
                    <a:pt x="2852" y="3369"/>
                    <a:pt x="3362" y="3228"/>
                  </a:cubicBezTo>
                  <a:cubicBezTo>
                    <a:pt x="3955" y="3062"/>
                    <a:pt x="4520" y="2872"/>
                    <a:pt x="4920" y="2370"/>
                  </a:cubicBezTo>
                  <a:cubicBezTo>
                    <a:pt x="5569" y="1552"/>
                    <a:pt x="5206" y="229"/>
                    <a:pt x="4112" y="36"/>
                  </a:cubicBezTo>
                  <a:cubicBezTo>
                    <a:pt x="3975" y="12"/>
                    <a:pt x="3845" y="1"/>
                    <a:pt x="3719" y="1"/>
                  </a:cubicBezTo>
                  <a:close/>
                </a:path>
              </a:pathLst>
            </a:custGeom>
            <a:solidFill>
              <a:srgbClr val="CB7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g120f3d9c4b6_0_2647"/>
            <p:cNvSpPr/>
            <p:nvPr/>
          </p:nvSpPr>
          <p:spPr>
            <a:xfrm>
              <a:off x="5004575" y="4295075"/>
              <a:ext cx="87775" cy="102975"/>
            </a:xfrm>
            <a:custGeom>
              <a:avLst/>
              <a:gdLst/>
              <a:ahLst/>
              <a:cxnLst/>
              <a:rect l="l" t="t" r="r" b="b"/>
              <a:pathLst>
                <a:path w="3511" h="4119" extrusionOk="0">
                  <a:moveTo>
                    <a:pt x="1627" y="0"/>
                  </a:moveTo>
                  <a:cubicBezTo>
                    <a:pt x="1468" y="0"/>
                    <a:pt x="1309" y="28"/>
                    <a:pt x="1160" y="87"/>
                  </a:cubicBezTo>
                  <a:cubicBezTo>
                    <a:pt x="387" y="394"/>
                    <a:pt x="0" y="1179"/>
                    <a:pt x="241" y="1977"/>
                  </a:cubicBezTo>
                  <a:cubicBezTo>
                    <a:pt x="324" y="2252"/>
                    <a:pt x="391" y="2538"/>
                    <a:pt x="507" y="2801"/>
                  </a:cubicBezTo>
                  <a:cubicBezTo>
                    <a:pt x="564" y="2933"/>
                    <a:pt x="634" y="3059"/>
                    <a:pt x="715" y="3178"/>
                  </a:cubicBezTo>
                  <a:cubicBezTo>
                    <a:pt x="943" y="3716"/>
                    <a:pt x="1489" y="4119"/>
                    <a:pt x="2070" y="4119"/>
                  </a:cubicBezTo>
                  <a:cubicBezTo>
                    <a:pt x="2221" y="4119"/>
                    <a:pt x="2375" y="4091"/>
                    <a:pt x="2526" y="4032"/>
                  </a:cubicBezTo>
                  <a:cubicBezTo>
                    <a:pt x="2873" y="3894"/>
                    <a:pt x="3196" y="3653"/>
                    <a:pt x="3350" y="3302"/>
                  </a:cubicBezTo>
                  <a:cubicBezTo>
                    <a:pt x="3510" y="2932"/>
                    <a:pt x="3504" y="2596"/>
                    <a:pt x="3415" y="2204"/>
                  </a:cubicBezTo>
                  <a:cubicBezTo>
                    <a:pt x="3414" y="2196"/>
                    <a:pt x="3409" y="2187"/>
                    <a:pt x="3408" y="2179"/>
                  </a:cubicBezTo>
                  <a:cubicBezTo>
                    <a:pt x="3400" y="2057"/>
                    <a:pt x="3381" y="1937"/>
                    <a:pt x="3351" y="1819"/>
                  </a:cubicBezTo>
                  <a:cubicBezTo>
                    <a:pt x="3278" y="1540"/>
                    <a:pt x="3155" y="1272"/>
                    <a:pt x="3050" y="1006"/>
                  </a:cubicBezTo>
                  <a:cubicBezTo>
                    <a:pt x="2871" y="414"/>
                    <a:pt x="2242" y="0"/>
                    <a:pt x="1627" y="0"/>
                  </a:cubicBezTo>
                  <a:close/>
                </a:path>
              </a:pathLst>
            </a:custGeom>
            <a:solidFill>
              <a:srgbClr val="2421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g120f3d9c4b6_0_2647"/>
            <p:cNvSpPr/>
            <p:nvPr/>
          </p:nvSpPr>
          <p:spPr>
            <a:xfrm>
              <a:off x="3859125" y="3597300"/>
              <a:ext cx="994825" cy="1252575"/>
            </a:xfrm>
            <a:custGeom>
              <a:avLst/>
              <a:gdLst/>
              <a:ahLst/>
              <a:cxnLst/>
              <a:rect l="l" t="t" r="r" b="b"/>
              <a:pathLst>
                <a:path w="39793" h="50103" extrusionOk="0">
                  <a:moveTo>
                    <a:pt x="25329" y="0"/>
                  </a:moveTo>
                  <a:cubicBezTo>
                    <a:pt x="22827" y="250"/>
                    <a:pt x="20439" y="1435"/>
                    <a:pt x="17906" y="1731"/>
                  </a:cubicBezTo>
                  <a:cubicBezTo>
                    <a:pt x="17307" y="1801"/>
                    <a:pt x="16706" y="1901"/>
                    <a:pt x="16103" y="2021"/>
                  </a:cubicBezTo>
                  <a:cubicBezTo>
                    <a:pt x="15770" y="2090"/>
                    <a:pt x="15434" y="2163"/>
                    <a:pt x="15099" y="2241"/>
                  </a:cubicBezTo>
                  <a:cubicBezTo>
                    <a:pt x="13643" y="2585"/>
                    <a:pt x="12185" y="3031"/>
                    <a:pt x="10740" y="3472"/>
                  </a:cubicBezTo>
                  <a:cubicBezTo>
                    <a:pt x="10401" y="3575"/>
                    <a:pt x="10067" y="3680"/>
                    <a:pt x="9731" y="3782"/>
                  </a:cubicBezTo>
                  <a:cubicBezTo>
                    <a:pt x="9057" y="3987"/>
                    <a:pt x="8388" y="4185"/>
                    <a:pt x="7726" y="4365"/>
                  </a:cubicBezTo>
                  <a:cubicBezTo>
                    <a:pt x="7231" y="4499"/>
                    <a:pt x="5350" y="4785"/>
                    <a:pt x="3575" y="5528"/>
                  </a:cubicBezTo>
                  <a:cubicBezTo>
                    <a:pt x="3247" y="5664"/>
                    <a:pt x="2926" y="5818"/>
                    <a:pt x="2614" y="5988"/>
                  </a:cubicBezTo>
                  <a:cubicBezTo>
                    <a:pt x="1165" y="6784"/>
                    <a:pt x="1" y="7963"/>
                    <a:pt x="81" y="9722"/>
                  </a:cubicBezTo>
                  <a:cubicBezTo>
                    <a:pt x="29" y="9754"/>
                    <a:pt x="101" y="12728"/>
                    <a:pt x="204" y="13931"/>
                  </a:cubicBezTo>
                  <a:cubicBezTo>
                    <a:pt x="499" y="17377"/>
                    <a:pt x="1126" y="20532"/>
                    <a:pt x="2318" y="23671"/>
                  </a:cubicBezTo>
                  <a:cubicBezTo>
                    <a:pt x="4299" y="28891"/>
                    <a:pt x="6156" y="30810"/>
                    <a:pt x="9527" y="32783"/>
                  </a:cubicBezTo>
                  <a:cubicBezTo>
                    <a:pt x="14310" y="35585"/>
                    <a:pt x="19631" y="36706"/>
                    <a:pt x="23068" y="43749"/>
                  </a:cubicBezTo>
                  <a:cubicBezTo>
                    <a:pt x="24131" y="45924"/>
                    <a:pt x="24361" y="47551"/>
                    <a:pt x="24875" y="50102"/>
                  </a:cubicBezTo>
                  <a:cubicBezTo>
                    <a:pt x="26480" y="49374"/>
                    <a:pt x="27483" y="48777"/>
                    <a:pt x="28747" y="48042"/>
                  </a:cubicBezTo>
                  <a:cubicBezTo>
                    <a:pt x="29083" y="47846"/>
                    <a:pt x="29420" y="47653"/>
                    <a:pt x="29758" y="47465"/>
                  </a:cubicBezTo>
                  <a:cubicBezTo>
                    <a:pt x="30700" y="46935"/>
                    <a:pt x="31653" y="46422"/>
                    <a:pt x="32602" y="45891"/>
                  </a:cubicBezTo>
                  <a:cubicBezTo>
                    <a:pt x="32952" y="45697"/>
                    <a:pt x="33299" y="45497"/>
                    <a:pt x="33645" y="45295"/>
                  </a:cubicBezTo>
                  <a:cubicBezTo>
                    <a:pt x="34633" y="44719"/>
                    <a:pt x="35610" y="44107"/>
                    <a:pt x="36554" y="43416"/>
                  </a:cubicBezTo>
                  <a:cubicBezTo>
                    <a:pt x="36921" y="43151"/>
                    <a:pt x="37282" y="42874"/>
                    <a:pt x="37635" y="42584"/>
                  </a:cubicBezTo>
                  <a:cubicBezTo>
                    <a:pt x="38034" y="42258"/>
                    <a:pt x="38425" y="41915"/>
                    <a:pt x="38808" y="41551"/>
                  </a:cubicBezTo>
                  <a:cubicBezTo>
                    <a:pt x="39461" y="40933"/>
                    <a:pt x="39554" y="41291"/>
                    <a:pt x="39679" y="40176"/>
                  </a:cubicBezTo>
                  <a:cubicBezTo>
                    <a:pt x="39793" y="39133"/>
                    <a:pt x="39217" y="36766"/>
                    <a:pt x="39080" y="35650"/>
                  </a:cubicBezTo>
                  <a:cubicBezTo>
                    <a:pt x="38742" y="32840"/>
                    <a:pt x="38398" y="30114"/>
                    <a:pt x="37457" y="27569"/>
                  </a:cubicBezTo>
                  <a:cubicBezTo>
                    <a:pt x="35066" y="21112"/>
                    <a:pt x="30871" y="21007"/>
                    <a:pt x="27679" y="16467"/>
                  </a:cubicBezTo>
                  <a:cubicBezTo>
                    <a:pt x="24993" y="12649"/>
                    <a:pt x="23538" y="3949"/>
                    <a:pt x="253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g120f3d9c4b6_0_2647"/>
            <p:cNvSpPr/>
            <p:nvPr/>
          </p:nvSpPr>
          <p:spPr>
            <a:xfrm>
              <a:off x="3924475" y="3735450"/>
              <a:ext cx="678600" cy="1062900"/>
            </a:xfrm>
            <a:custGeom>
              <a:avLst/>
              <a:gdLst/>
              <a:ahLst/>
              <a:cxnLst/>
              <a:rect l="l" t="t" r="r" b="b"/>
              <a:pathLst>
                <a:path w="27144" h="42516" extrusionOk="0">
                  <a:moveTo>
                    <a:pt x="961" y="0"/>
                  </a:moveTo>
                  <a:cubicBezTo>
                    <a:pt x="634" y="138"/>
                    <a:pt x="312" y="292"/>
                    <a:pt x="0" y="462"/>
                  </a:cubicBezTo>
                  <a:cubicBezTo>
                    <a:pt x="2" y="2869"/>
                    <a:pt x="260" y="5275"/>
                    <a:pt x="852" y="7636"/>
                  </a:cubicBezTo>
                  <a:cubicBezTo>
                    <a:pt x="1832" y="11541"/>
                    <a:pt x="3613" y="15189"/>
                    <a:pt x="6005" y="18243"/>
                  </a:cubicBezTo>
                  <a:cubicBezTo>
                    <a:pt x="8658" y="21636"/>
                    <a:pt x="12052" y="23735"/>
                    <a:pt x="15455" y="26048"/>
                  </a:cubicBezTo>
                  <a:cubicBezTo>
                    <a:pt x="18936" y="28413"/>
                    <a:pt x="21781" y="31362"/>
                    <a:pt x="23742" y="35378"/>
                  </a:cubicBezTo>
                  <a:cubicBezTo>
                    <a:pt x="24838" y="37624"/>
                    <a:pt x="25627" y="40032"/>
                    <a:pt x="26133" y="42516"/>
                  </a:cubicBezTo>
                  <a:cubicBezTo>
                    <a:pt x="26469" y="42320"/>
                    <a:pt x="26806" y="42127"/>
                    <a:pt x="27144" y="41939"/>
                  </a:cubicBezTo>
                  <a:cubicBezTo>
                    <a:pt x="25971" y="36441"/>
                    <a:pt x="23497" y="31296"/>
                    <a:pt x="19534" y="27675"/>
                  </a:cubicBezTo>
                  <a:cubicBezTo>
                    <a:pt x="16324" y="24741"/>
                    <a:pt x="12400" y="22982"/>
                    <a:pt x="9211" y="20012"/>
                  </a:cubicBezTo>
                  <a:cubicBezTo>
                    <a:pt x="6245" y="17248"/>
                    <a:pt x="3903" y="13638"/>
                    <a:pt x="2502" y="9621"/>
                  </a:cubicBezTo>
                  <a:cubicBezTo>
                    <a:pt x="1411" y="6491"/>
                    <a:pt x="1017" y="3267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g120f3d9c4b6_0_2647"/>
            <p:cNvSpPr/>
            <p:nvPr/>
          </p:nvSpPr>
          <p:spPr>
            <a:xfrm>
              <a:off x="4101775" y="3684100"/>
              <a:ext cx="598475" cy="1060500"/>
            </a:xfrm>
            <a:custGeom>
              <a:avLst/>
              <a:gdLst/>
              <a:ahLst/>
              <a:cxnLst/>
              <a:rect l="l" t="t" r="r" b="b"/>
              <a:pathLst>
                <a:path w="23939" h="42420" extrusionOk="0">
                  <a:moveTo>
                    <a:pt x="1034" y="0"/>
                  </a:moveTo>
                  <a:cubicBezTo>
                    <a:pt x="695" y="103"/>
                    <a:pt x="361" y="208"/>
                    <a:pt x="25" y="310"/>
                  </a:cubicBezTo>
                  <a:cubicBezTo>
                    <a:pt x="1" y="2008"/>
                    <a:pt x="119" y="3706"/>
                    <a:pt x="406" y="5399"/>
                  </a:cubicBezTo>
                  <a:cubicBezTo>
                    <a:pt x="1075" y="9369"/>
                    <a:pt x="2564" y="13147"/>
                    <a:pt x="4706" y="16379"/>
                  </a:cubicBezTo>
                  <a:cubicBezTo>
                    <a:pt x="7086" y="19969"/>
                    <a:pt x="10304" y="22329"/>
                    <a:pt x="13514" y="24902"/>
                  </a:cubicBezTo>
                  <a:cubicBezTo>
                    <a:pt x="16798" y="27536"/>
                    <a:pt x="19402" y="30699"/>
                    <a:pt x="21043" y="34857"/>
                  </a:cubicBezTo>
                  <a:cubicBezTo>
                    <a:pt x="21991" y="37263"/>
                    <a:pt x="22596" y="39815"/>
                    <a:pt x="22896" y="42419"/>
                  </a:cubicBezTo>
                  <a:cubicBezTo>
                    <a:pt x="23246" y="42225"/>
                    <a:pt x="23593" y="42025"/>
                    <a:pt x="23939" y="41823"/>
                  </a:cubicBezTo>
                  <a:cubicBezTo>
                    <a:pt x="23222" y="36194"/>
                    <a:pt x="21155" y="30806"/>
                    <a:pt x="17452" y="26846"/>
                  </a:cubicBezTo>
                  <a:cubicBezTo>
                    <a:pt x="14482" y="23670"/>
                    <a:pt x="10710" y="21606"/>
                    <a:pt x="7767" y="18394"/>
                  </a:cubicBezTo>
                  <a:cubicBezTo>
                    <a:pt x="5024" y="15406"/>
                    <a:pt x="2975" y="11622"/>
                    <a:pt x="1894" y="7507"/>
                  </a:cubicBezTo>
                  <a:cubicBezTo>
                    <a:pt x="1242" y="5026"/>
                    <a:pt x="1012" y="2520"/>
                    <a:pt x="10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g120f3d9c4b6_0_2647"/>
            <p:cNvSpPr/>
            <p:nvPr/>
          </p:nvSpPr>
          <p:spPr>
            <a:xfrm>
              <a:off x="4236575" y="3647800"/>
              <a:ext cx="563475" cy="1034925"/>
            </a:xfrm>
            <a:custGeom>
              <a:avLst/>
              <a:gdLst/>
              <a:ahLst/>
              <a:cxnLst/>
              <a:rect l="l" t="t" r="r" b="b"/>
              <a:pathLst>
                <a:path w="22539" h="41397" extrusionOk="0">
                  <a:moveTo>
                    <a:pt x="1006" y="1"/>
                  </a:moveTo>
                  <a:cubicBezTo>
                    <a:pt x="672" y="70"/>
                    <a:pt x="337" y="143"/>
                    <a:pt x="1" y="221"/>
                  </a:cubicBezTo>
                  <a:cubicBezTo>
                    <a:pt x="35" y="629"/>
                    <a:pt x="81" y="1040"/>
                    <a:pt x="135" y="1448"/>
                  </a:cubicBezTo>
                  <a:cubicBezTo>
                    <a:pt x="670" y="5438"/>
                    <a:pt x="2028" y="9263"/>
                    <a:pt x="4059" y="12569"/>
                  </a:cubicBezTo>
                  <a:cubicBezTo>
                    <a:pt x="6313" y="16238"/>
                    <a:pt x="9451" y="18706"/>
                    <a:pt x="12571" y="21387"/>
                  </a:cubicBezTo>
                  <a:cubicBezTo>
                    <a:pt x="15765" y="24130"/>
                    <a:pt x="18259" y="27380"/>
                    <a:pt x="19756" y="31591"/>
                  </a:cubicBezTo>
                  <a:cubicBezTo>
                    <a:pt x="20863" y="34704"/>
                    <a:pt x="21399" y="38037"/>
                    <a:pt x="21457" y="41396"/>
                  </a:cubicBezTo>
                  <a:cubicBezTo>
                    <a:pt x="21824" y="41131"/>
                    <a:pt x="22184" y="40854"/>
                    <a:pt x="22538" y="40564"/>
                  </a:cubicBezTo>
                  <a:cubicBezTo>
                    <a:pt x="22289" y="34245"/>
                    <a:pt x="20406" y="28006"/>
                    <a:pt x="16443" y="23465"/>
                  </a:cubicBezTo>
                  <a:cubicBezTo>
                    <a:pt x="13582" y="20188"/>
                    <a:pt x="9879" y="17997"/>
                    <a:pt x="7048" y="14686"/>
                  </a:cubicBezTo>
                  <a:cubicBezTo>
                    <a:pt x="4410" y="11607"/>
                    <a:pt x="2491" y="7755"/>
                    <a:pt x="1550" y="3606"/>
                  </a:cubicBezTo>
                  <a:cubicBezTo>
                    <a:pt x="1278" y="2406"/>
                    <a:pt x="1104" y="1204"/>
                    <a:pt x="1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g120f3d9c4b6_0_2647"/>
            <p:cNvSpPr/>
            <p:nvPr/>
          </p:nvSpPr>
          <p:spPr>
            <a:xfrm>
              <a:off x="5074025" y="4457775"/>
              <a:ext cx="662950" cy="475400"/>
            </a:xfrm>
            <a:custGeom>
              <a:avLst/>
              <a:gdLst/>
              <a:ahLst/>
              <a:cxnLst/>
              <a:rect l="l" t="t" r="r" b="b"/>
              <a:pathLst>
                <a:path w="26518" h="19016" extrusionOk="0">
                  <a:moveTo>
                    <a:pt x="9890" y="1"/>
                  </a:moveTo>
                  <a:cubicBezTo>
                    <a:pt x="9007" y="1"/>
                    <a:pt x="7778" y="342"/>
                    <a:pt x="7989" y="1334"/>
                  </a:cubicBezTo>
                  <a:cubicBezTo>
                    <a:pt x="8147" y="2077"/>
                    <a:pt x="9248" y="2501"/>
                    <a:pt x="9851" y="2786"/>
                  </a:cubicBezTo>
                  <a:cubicBezTo>
                    <a:pt x="11107" y="3377"/>
                    <a:pt x="12428" y="4088"/>
                    <a:pt x="12719" y="5574"/>
                  </a:cubicBezTo>
                  <a:cubicBezTo>
                    <a:pt x="12730" y="5636"/>
                    <a:pt x="12741" y="5697"/>
                    <a:pt x="12746" y="5756"/>
                  </a:cubicBezTo>
                  <a:cubicBezTo>
                    <a:pt x="12801" y="6222"/>
                    <a:pt x="12430" y="6615"/>
                    <a:pt x="11977" y="6615"/>
                  </a:cubicBezTo>
                  <a:cubicBezTo>
                    <a:pt x="11940" y="6615"/>
                    <a:pt x="11902" y="6612"/>
                    <a:pt x="11863" y="6607"/>
                  </a:cubicBezTo>
                  <a:cubicBezTo>
                    <a:pt x="11328" y="6532"/>
                    <a:pt x="10792" y="6484"/>
                    <a:pt x="10329" y="6392"/>
                  </a:cubicBezTo>
                  <a:cubicBezTo>
                    <a:pt x="7820" y="5878"/>
                    <a:pt x="5302" y="5304"/>
                    <a:pt x="2765" y="4931"/>
                  </a:cubicBezTo>
                  <a:cubicBezTo>
                    <a:pt x="2592" y="4907"/>
                    <a:pt x="2405" y="4878"/>
                    <a:pt x="2224" y="4878"/>
                  </a:cubicBezTo>
                  <a:cubicBezTo>
                    <a:pt x="1926" y="4878"/>
                    <a:pt x="1642" y="4955"/>
                    <a:pt x="1455" y="5249"/>
                  </a:cubicBezTo>
                  <a:cubicBezTo>
                    <a:pt x="668" y="6472"/>
                    <a:pt x="3981" y="7481"/>
                    <a:pt x="4662" y="7709"/>
                  </a:cubicBezTo>
                  <a:cubicBezTo>
                    <a:pt x="5845" y="8104"/>
                    <a:pt x="7043" y="8511"/>
                    <a:pt x="8250" y="8810"/>
                  </a:cubicBezTo>
                  <a:cubicBezTo>
                    <a:pt x="8986" y="8993"/>
                    <a:pt x="10069" y="9943"/>
                    <a:pt x="8896" y="10205"/>
                  </a:cubicBezTo>
                  <a:cubicBezTo>
                    <a:pt x="7810" y="10446"/>
                    <a:pt x="6705" y="10566"/>
                    <a:pt x="5600" y="10566"/>
                  </a:cubicBezTo>
                  <a:cubicBezTo>
                    <a:pt x="4334" y="10566"/>
                    <a:pt x="3068" y="10408"/>
                    <a:pt x="1831" y="10092"/>
                  </a:cubicBezTo>
                  <a:cubicBezTo>
                    <a:pt x="1553" y="10020"/>
                    <a:pt x="1264" y="9940"/>
                    <a:pt x="980" y="9940"/>
                  </a:cubicBezTo>
                  <a:cubicBezTo>
                    <a:pt x="814" y="9940"/>
                    <a:pt x="649" y="9968"/>
                    <a:pt x="488" y="10040"/>
                  </a:cubicBezTo>
                  <a:cubicBezTo>
                    <a:pt x="268" y="10137"/>
                    <a:pt x="93" y="10332"/>
                    <a:pt x="56" y="10569"/>
                  </a:cubicBezTo>
                  <a:cubicBezTo>
                    <a:pt x="1" y="10920"/>
                    <a:pt x="248" y="11138"/>
                    <a:pt x="488" y="11316"/>
                  </a:cubicBezTo>
                  <a:cubicBezTo>
                    <a:pt x="2419" y="12731"/>
                    <a:pt x="5482" y="12891"/>
                    <a:pt x="7994" y="12891"/>
                  </a:cubicBezTo>
                  <a:cubicBezTo>
                    <a:pt x="8423" y="12891"/>
                    <a:pt x="8837" y="12886"/>
                    <a:pt x="9225" y="12882"/>
                  </a:cubicBezTo>
                  <a:lnTo>
                    <a:pt x="9237" y="12882"/>
                  </a:lnTo>
                  <a:cubicBezTo>
                    <a:pt x="9238" y="12882"/>
                    <a:pt x="9239" y="12882"/>
                    <a:pt x="9241" y="12882"/>
                  </a:cubicBezTo>
                  <a:cubicBezTo>
                    <a:pt x="9588" y="12882"/>
                    <a:pt x="9643" y="13380"/>
                    <a:pt x="9303" y="13460"/>
                  </a:cubicBezTo>
                  <a:cubicBezTo>
                    <a:pt x="8808" y="13580"/>
                    <a:pt x="8297" y="13646"/>
                    <a:pt x="7834" y="13717"/>
                  </a:cubicBezTo>
                  <a:cubicBezTo>
                    <a:pt x="6843" y="13869"/>
                    <a:pt x="5859" y="13868"/>
                    <a:pt x="4870" y="13931"/>
                  </a:cubicBezTo>
                  <a:cubicBezTo>
                    <a:pt x="4807" y="13935"/>
                    <a:pt x="4742" y="13937"/>
                    <a:pt x="4674" y="13937"/>
                  </a:cubicBezTo>
                  <a:cubicBezTo>
                    <a:pt x="4205" y="13937"/>
                    <a:pt x="3637" y="13852"/>
                    <a:pt x="3102" y="13852"/>
                  </a:cubicBezTo>
                  <a:cubicBezTo>
                    <a:pt x="2648" y="13852"/>
                    <a:pt x="2218" y="13913"/>
                    <a:pt x="1891" y="14138"/>
                  </a:cubicBezTo>
                  <a:cubicBezTo>
                    <a:pt x="1294" y="14549"/>
                    <a:pt x="1740" y="15154"/>
                    <a:pt x="2224" y="15460"/>
                  </a:cubicBezTo>
                  <a:cubicBezTo>
                    <a:pt x="3034" y="15971"/>
                    <a:pt x="4355" y="15974"/>
                    <a:pt x="5281" y="16099"/>
                  </a:cubicBezTo>
                  <a:cubicBezTo>
                    <a:pt x="6035" y="16199"/>
                    <a:pt x="6796" y="16228"/>
                    <a:pt x="7558" y="16228"/>
                  </a:cubicBezTo>
                  <a:cubicBezTo>
                    <a:pt x="8224" y="16228"/>
                    <a:pt x="8892" y="16205"/>
                    <a:pt x="9556" y="16188"/>
                  </a:cubicBezTo>
                  <a:cubicBezTo>
                    <a:pt x="9708" y="16184"/>
                    <a:pt x="9913" y="16157"/>
                    <a:pt x="10129" y="16140"/>
                  </a:cubicBezTo>
                  <a:lnTo>
                    <a:pt x="10138" y="16139"/>
                  </a:lnTo>
                  <a:cubicBezTo>
                    <a:pt x="10148" y="16138"/>
                    <a:pt x="10158" y="16138"/>
                    <a:pt x="10167" y="16138"/>
                  </a:cubicBezTo>
                  <a:cubicBezTo>
                    <a:pt x="10535" y="16138"/>
                    <a:pt x="10598" y="16682"/>
                    <a:pt x="10221" y="16759"/>
                  </a:cubicBezTo>
                  <a:cubicBezTo>
                    <a:pt x="9274" y="16951"/>
                    <a:pt x="8274" y="16953"/>
                    <a:pt x="7315" y="17011"/>
                  </a:cubicBezTo>
                  <a:cubicBezTo>
                    <a:pt x="6838" y="17040"/>
                    <a:pt x="4782" y="17043"/>
                    <a:pt x="5156" y="17947"/>
                  </a:cubicBezTo>
                  <a:cubicBezTo>
                    <a:pt x="5366" y="18456"/>
                    <a:pt x="6216" y="18542"/>
                    <a:pt x="6669" y="18666"/>
                  </a:cubicBezTo>
                  <a:cubicBezTo>
                    <a:pt x="7530" y="18902"/>
                    <a:pt x="8340" y="19016"/>
                    <a:pt x="9229" y="19016"/>
                  </a:cubicBezTo>
                  <a:cubicBezTo>
                    <a:pt x="9475" y="19016"/>
                    <a:pt x="9726" y="19007"/>
                    <a:pt x="9986" y="18990"/>
                  </a:cubicBezTo>
                  <a:cubicBezTo>
                    <a:pt x="11018" y="18920"/>
                    <a:pt x="12034" y="18714"/>
                    <a:pt x="13021" y="18401"/>
                  </a:cubicBezTo>
                  <a:cubicBezTo>
                    <a:pt x="15974" y="17462"/>
                    <a:pt x="19008" y="16759"/>
                    <a:pt x="22094" y="16449"/>
                  </a:cubicBezTo>
                  <a:cubicBezTo>
                    <a:pt x="23138" y="16344"/>
                    <a:pt x="24551" y="16269"/>
                    <a:pt x="25715" y="15854"/>
                  </a:cubicBezTo>
                  <a:cubicBezTo>
                    <a:pt x="25890" y="15401"/>
                    <a:pt x="26027" y="14980"/>
                    <a:pt x="26054" y="14892"/>
                  </a:cubicBezTo>
                  <a:cubicBezTo>
                    <a:pt x="26517" y="13377"/>
                    <a:pt x="26463" y="11682"/>
                    <a:pt x="26265" y="10131"/>
                  </a:cubicBezTo>
                  <a:cubicBezTo>
                    <a:pt x="26009" y="8125"/>
                    <a:pt x="25482" y="6371"/>
                    <a:pt x="24707" y="4588"/>
                  </a:cubicBezTo>
                  <a:cubicBezTo>
                    <a:pt x="23827" y="4747"/>
                    <a:pt x="22842" y="5001"/>
                    <a:pt x="22633" y="5036"/>
                  </a:cubicBezTo>
                  <a:cubicBezTo>
                    <a:pt x="21410" y="5246"/>
                    <a:pt x="20182" y="5435"/>
                    <a:pt x="18951" y="5606"/>
                  </a:cubicBezTo>
                  <a:cubicBezTo>
                    <a:pt x="18433" y="5678"/>
                    <a:pt x="17801" y="5837"/>
                    <a:pt x="17208" y="5837"/>
                  </a:cubicBezTo>
                  <a:cubicBezTo>
                    <a:pt x="16810" y="5837"/>
                    <a:pt x="16431" y="5766"/>
                    <a:pt x="16116" y="5547"/>
                  </a:cubicBezTo>
                  <a:cubicBezTo>
                    <a:pt x="15879" y="5396"/>
                    <a:pt x="15788" y="5056"/>
                    <a:pt x="15644" y="4821"/>
                  </a:cubicBezTo>
                  <a:cubicBezTo>
                    <a:pt x="14357" y="2703"/>
                    <a:pt x="13028" y="664"/>
                    <a:pt x="10441" y="55"/>
                  </a:cubicBezTo>
                  <a:cubicBezTo>
                    <a:pt x="10293" y="20"/>
                    <a:pt x="10102" y="1"/>
                    <a:pt x="9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g120f3d9c4b6_0_2647"/>
            <p:cNvSpPr/>
            <p:nvPr/>
          </p:nvSpPr>
          <p:spPr>
            <a:xfrm>
              <a:off x="5524075" y="4580575"/>
              <a:ext cx="166675" cy="300550"/>
            </a:xfrm>
            <a:custGeom>
              <a:avLst/>
              <a:gdLst/>
              <a:ahLst/>
              <a:cxnLst/>
              <a:rect l="l" t="t" r="r" b="b"/>
              <a:pathLst>
                <a:path w="6667" h="12022" extrusionOk="0">
                  <a:moveTo>
                    <a:pt x="2969" y="1"/>
                  </a:moveTo>
                  <a:cubicBezTo>
                    <a:pt x="2402" y="1"/>
                    <a:pt x="1846" y="67"/>
                    <a:pt x="1467" y="188"/>
                  </a:cubicBezTo>
                  <a:cubicBezTo>
                    <a:pt x="1" y="657"/>
                    <a:pt x="343" y="2480"/>
                    <a:pt x="426" y="3739"/>
                  </a:cubicBezTo>
                  <a:cubicBezTo>
                    <a:pt x="582" y="6112"/>
                    <a:pt x="978" y="9123"/>
                    <a:pt x="2082" y="11229"/>
                  </a:cubicBezTo>
                  <a:cubicBezTo>
                    <a:pt x="2372" y="11784"/>
                    <a:pt x="3100" y="12021"/>
                    <a:pt x="3843" y="12021"/>
                  </a:cubicBezTo>
                  <a:cubicBezTo>
                    <a:pt x="4400" y="12021"/>
                    <a:pt x="4966" y="11888"/>
                    <a:pt x="5363" y="11655"/>
                  </a:cubicBezTo>
                  <a:cubicBezTo>
                    <a:pt x="6014" y="11307"/>
                    <a:pt x="6132" y="10779"/>
                    <a:pt x="6277" y="10176"/>
                  </a:cubicBezTo>
                  <a:cubicBezTo>
                    <a:pt x="6666" y="8556"/>
                    <a:pt x="6353" y="6362"/>
                    <a:pt x="6127" y="4712"/>
                  </a:cubicBezTo>
                  <a:cubicBezTo>
                    <a:pt x="5967" y="3531"/>
                    <a:pt x="5872" y="821"/>
                    <a:pt x="4715" y="285"/>
                  </a:cubicBezTo>
                  <a:cubicBezTo>
                    <a:pt x="4294" y="90"/>
                    <a:pt x="3625" y="1"/>
                    <a:pt x="2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g120f3d9c4b6_0_2647"/>
            <p:cNvSpPr/>
            <p:nvPr/>
          </p:nvSpPr>
          <p:spPr>
            <a:xfrm>
              <a:off x="5593225" y="4495950"/>
              <a:ext cx="571725" cy="396900"/>
            </a:xfrm>
            <a:custGeom>
              <a:avLst/>
              <a:gdLst/>
              <a:ahLst/>
              <a:cxnLst/>
              <a:rect l="l" t="t" r="r" b="b"/>
              <a:pathLst>
                <a:path w="22869" h="15876" extrusionOk="0">
                  <a:moveTo>
                    <a:pt x="17613" y="1"/>
                  </a:moveTo>
                  <a:cubicBezTo>
                    <a:pt x="17498" y="1"/>
                    <a:pt x="17382" y="2"/>
                    <a:pt x="17267" y="3"/>
                  </a:cubicBezTo>
                  <a:cubicBezTo>
                    <a:pt x="12213" y="69"/>
                    <a:pt x="7066" y="545"/>
                    <a:pt x="2217" y="1961"/>
                  </a:cubicBezTo>
                  <a:cubicBezTo>
                    <a:pt x="1393" y="2202"/>
                    <a:pt x="1009" y="2296"/>
                    <a:pt x="671" y="3040"/>
                  </a:cubicBezTo>
                  <a:cubicBezTo>
                    <a:pt x="0" y="4516"/>
                    <a:pt x="262" y="6657"/>
                    <a:pt x="255" y="8230"/>
                  </a:cubicBezTo>
                  <a:cubicBezTo>
                    <a:pt x="244" y="10741"/>
                    <a:pt x="985" y="13121"/>
                    <a:pt x="2040" y="15350"/>
                  </a:cubicBezTo>
                  <a:cubicBezTo>
                    <a:pt x="2246" y="15785"/>
                    <a:pt x="3271" y="15875"/>
                    <a:pt x="4181" y="15875"/>
                  </a:cubicBezTo>
                  <a:cubicBezTo>
                    <a:pt x="4766" y="15875"/>
                    <a:pt x="5304" y="15838"/>
                    <a:pt x="5547" y="15831"/>
                  </a:cubicBezTo>
                  <a:cubicBezTo>
                    <a:pt x="9647" y="15724"/>
                    <a:pt x="13699" y="15557"/>
                    <a:pt x="17747" y="14889"/>
                  </a:cubicBezTo>
                  <a:cubicBezTo>
                    <a:pt x="18750" y="14724"/>
                    <a:pt x="19772" y="14529"/>
                    <a:pt x="20651" y="14024"/>
                  </a:cubicBezTo>
                  <a:cubicBezTo>
                    <a:pt x="22462" y="12985"/>
                    <a:pt x="22868" y="10545"/>
                    <a:pt x="22793" y="8607"/>
                  </a:cubicBezTo>
                  <a:cubicBezTo>
                    <a:pt x="22696" y="6114"/>
                    <a:pt x="22579" y="1515"/>
                    <a:pt x="19829" y="343"/>
                  </a:cubicBezTo>
                  <a:cubicBezTo>
                    <a:pt x="19134" y="46"/>
                    <a:pt x="18370" y="1"/>
                    <a:pt x="176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g120f3d9c4b6_0_2647"/>
            <p:cNvSpPr/>
            <p:nvPr/>
          </p:nvSpPr>
          <p:spPr>
            <a:xfrm>
              <a:off x="4939675" y="4016700"/>
              <a:ext cx="395650" cy="378450"/>
            </a:xfrm>
            <a:custGeom>
              <a:avLst/>
              <a:gdLst/>
              <a:ahLst/>
              <a:cxnLst/>
              <a:rect l="l" t="t" r="r" b="b"/>
              <a:pathLst>
                <a:path w="15826" h="15138" extrusionOk="0">
                  <a:moveTo>
                    <a:pt x="6412" y="0"/>
                  </a:moveTo>
                  <a:cubicBezTo>
                    <a:pt x="5952" y="0"/>
                    <a:pt x="5444" y="159"/>
                    <a:pt x="5181" y="321"/>
                  </a:cubicBezTo>
                  <a:cubicBezTo>
                    <a:pt x="3375" y="1433"/>
                    <a:pt x="2883" y="3313"/>
                    <a:pt x="2440" y="5240"/>
                  </a:cubicBezTo>
                  <a:cubicBezTo>
                    <a:pt x="2391" y="5454"/>
                    <a:pt x="2407" y="5735"/>
                    <a:pt x="2265" y="5910"/>
                  </a:cubicBezTo>
                  <a:cubicBezTo>
                    <a:pt x="2116" y="6109"/>
                    <a:pt x="1908" y="6247"/>
                    <a:pt x="1673" y="6344"/>
                  </a:cubicBezTo>
                  <a:cubicBezTo>
                    <a:pt x="781" y="6715"/>
                    <a:pt x="194" y="7588"/>
                    <a:pt x="127" y="8553"/>
                  </a:cubicBezTo>
                  <a:cubicBezTo>
                    <a:pt x="120" y="8650"/>
                    <a:pt x="115" y="8741"/>
                    <a:pt x="110" y="8823"/>
                  </a:cubicBezTo>
                  <a:cubicBezTo>
                    <a:pt x="0" y="10525"/>
                    <a:pt x="262" y="12618"/>
                    <a:pt x="1299" y="14001"/>
                  </a:cubicBezTo>
                  <a:cubicBezTo>
                    <a:pt x="1319" y="14028"/>
                    <a:pt x="1340" y="14055"/>
                    <a:pt x="1359" y="14081"/>
                  </a:cubicBezTo>
                  <a:cubicBezTo>
                    <a:pt x="1855" y="14750"/>
                    <a:pt x="2636" y="15138"/>
                    <a:pt x="3457" y="15138"/>
                  </a:cubicBezTo>
                  <a:cubicBezTo>
                    <a:pt x="3556" y="15138"/>
                    <a:pt x="3655" y="15132"/>
                    <a:pt x="3755" y="15121"/>
                  </a:cubicBezTo>
                  <a:cubicBezTo>
                    <a:pt x="5113" y="14961"/>
                    <a:pt x="6480" y="14883"/>
                    <a:pt x="7847" y="14866"/>
                  </a:cubicBezTo>
                  <a:cubicBezTo>
                    <a:pt x="8671" y="14856"/>
                    <a:pt x="9494" y="14755"/>
                    <a:pt x="10293" y="14550"/>
                  </a:cubicBezTo>
                  <a:cubicBezTo>
                    <a:pt x="11224" y="14307"/>
                    <a:pt x="11967" y="13973"/>
                    <a:pt x="12723" y="13468"/>
                  </a:cubicBezTo>
                  <a:cubicBezTo>
                    <a:pt x="13035" y="13260"/>
                    <a:pt x="13658" y="12981"/>
                    <a:pt x="13688" y="12544"/>
                  </a:cubicBezTo>
                  <a:cubicBezTo>
                    <a:pt x="13711" y="12221"/>
                    <a:pt x="13457" y="12120"/>
                    <a:pt x="13124" y="12120"/>
                  </a:cubicBezTo>
                  <a:cubicBezTo>
                    <a:pt x="12656" y="12120"/>
                    <a:pt x="12034" y="12320"/>
                    <a:pt x="11817" y="12378"/>
                  </a:cubicBezTo>
                  <a:cubicBezTo>
                    <a:pt x="11077" y="12575"/>
                    <a:pt x="10318" y="12826"/>
                    <a:pt x="9553" y="12920"/>
                  </a:cubicBezTo>
                  <a:cubicBezTo>
                    <a:pt x="9541" y="12921"/>
                    <a:pt x="9529" y="12922"/>
                    <a:pt x="9518" y="12922"/>
                  </a:cubicBezTo>
                  <a:cubicBezTo>
                    <a:pt x="9234" y="12922"/>
                    <a:pt x="9166" y="12501"/>
                    <a:pt x="9459" y="12428"/>
                  </a:cubicBezTo>
                  <a:lnTo>
                    <a:pt x="9467" y="12427"/>
                  </a:lnTo>
                  <a:cubicBezTo>
                    <a:pt x="9634" y="12385"/>
                    <a:pt x="9797" y="12354"/>
                    <a:pt x="9914" y="12319"/>
                  </a:cubicBezTo>
                  <a:cubicBezTo>
                    <a:pt x="11000" y="11987"/>
                    <a:pt x="12104" y="11673"/>
                    <a:pt x="13129" y="11175"/>
                  </a:cubicBezTo>
                  <a:cubicBezTo>
                    <a:pt x="13799" y="10847"/>
                    <a:pt x="14798" y="10513"/>
                    <a:pt x="15283" y="9921"/>
                  </a:cubicBezTo>
                  <a:cubicBezTo>
                    <a:pt x="15574" y="9568"/>
                    <a:pt x="15758" y="8998"/>
                    <a:pt x="15202" y="8836"/>
                  </a:cubicBezTo>
                  <a:cubicBezTo>
                    <a:pt x="15102" y="8807"/>
                    <a:pt x="14999" y="8794"/>
                    <a:pt x="14892" y="8794"/>
                  </a:cubicBezTo>
                  <a:cubicBezTo>
                    <a:pt x="14235" y="8794"/>
                    <a:pt x="13474" y="9277"/>
                    <a:pt x="12892" y="9430"/>
                  </a:cubicBezTo>
                  <a:cubicBezTo>
                    <a:pt x="12128" y="9630"/>
                    <a:pt x="11383" y="9879"/>
                    <a:pt x="10595" y="10012"/>
                  </a:cubicBezTo>
                  <a:cubicBezTo>
                    <a:pt x="10227" y="10075"/>
                    <a:pt x="9822" y="10154"/>
                    <a:pt x="9416" y="10189"/>
                  </a:cubicBezTo>
                  <a:cubicBezTo>
                    <a:pt x="9408" y="10190"/>
                    <a:pt x="9400" y="10190"/>
                    <a:pt x="9392" y="10190"/>
                  </a:cubicBezTo>
                  <a:cubicBezTo>
                    <a:pt x="9135" y="10190"/>
                    <a:pt x="9065" y="9817"/>
                    <a:pt x="9324" y="9734"/>
                  </a:cubicBezTo>
                  <a:lnTo>
                    <a:pt x="9331" y="9731"/>
                  </a:lnTo>
                  <a:cubicBezTo>
                    <a:pt x="11356" y="9082"/>
                    <a:pt x="14260" y="8170"/>
                    <a:pt x="15555" y="6347"/>
                  </a:cubicBezTo>
                  <a:cubicBezTo>
                    <a:pt x="15693" y="6151"/>
                    <a:pt x="15825" y="5923"/>
                    <a:pt x="15693" y="5672"/>
                  </a:cubicBezTo>
                  <a:cubicBezTo>
                    <a:pt x="15605" y="5502"/>
                    <a:pt x="15425" y="5398"/>
                    <a:pt x="15233" y="5380"/>
                  </a:cubicBezTo>
                  <a:cubicBezTo>
                    <a:pt x="15204" y="5377"/>
                    <a:pt x="15176" y="5376"/>
                    <a:pt x="15147" y="5376"/>
                  </a:cubicBezTo>
                  <a:cubicBezTo>
                    <a:pt x="14805" y="5376"/>
                    <a:pt x="14512" y="5575"/>
                    <a:pt x="14229" y="5758"/>
                  </a:cubicBezTo>
                  <a:cubicBezTo>
                    <a:pt x="12635" y="6784"/>
                    <a:pt x="10793" y="7431"/>
                    <a:pt x="8907" y="7620"/>
                  </a:cubicBezTo>
                  <a:cubicBezTo>
                    <a:pt x="8863" y="7625"/>
                    <a:pt x="8822" y="7627"/>
                    <a:pt x="8784" y="7627"/>
                  </a:cubicBezTo>
                  <a:cubicBezTo>
                    <a:pt x="8006" y="7627"/>
                    <a:pt x="8558" y="6711"/>
                    <a:pt x="9046" y="6401"/>
                  </a:cubicBezTo>
                  <a:cubicBezTo>
                    <a:pt x="9883" y="5871"/>
                    <a:pt x="10689" y="5262"/>
                    <a:pt x="11484" y="4665"/>
                  </a:cubicBezTo>
                  <a:cubicBezTo>
                    <a:pt x="11943" y="4322"/>
                    <a:pt x="14200" y="2723"/>
                    <a:pt x="13297" y="1993"/>
                  </a:cubicBezTo>
                  <a:cubicBezTo>
                    <a:pt x="13172" y="1893"/>
                    <a:pt x="13042" y="1855"/>
                    <a:pt x="12911" y="1855"/>
                  </a:cubicBezTo>
                  <a:cubicBezTo>
                    <a:pt x="12675" y="1855"/>
                    <a:pt x="12437" y="1977"/>
                    <a:pt x="12224" y="2085"/>
                  </a:cubicBezTo>
                  <a:cubicBezTo>
                    <a:pt x="10395" y="3003"/>
                    <a:pt x="8635" y="4072"/>
                    <a:pt x="6862" y="5093"/>
                  </a:cubicBezTo>
                  <a:cubicBezTo>
                    <a:pt x="6536" y="5280"/>
                    <a:pt x="6139" y="5450"/>
                    <a:pt x="5754" y="5642"/>
                  </a:cubicBezTo>
                  <a:cubicBezTo>
                    <a:pt x="5664" y="5687"/>
                    <a:pt x="5569" y="5707"/>
                    <a:pt x="5476" y="5707"/>
                  </a:cubicBezTo>
                  <a:cubicBezTo>
                    <a:pt x="5196" y="5707"/>
                    <a:pt x="4933" y="5517"/>
                    <a:pt x="4871" y="5220"/>
                  </a:cubicBezTo>
                  <a:cubicBezTo>
                    <a:pt x="4860" y="5173"/>
                    <a:pt x="4854" y="5125"/>
                    <a:pt x="4846" y="5075"/>
                  </a:cubicBezTo>
                  <a:cubicBezTo>
                    <a:pt x="4693" y="3876"/>
                    <a:pt x="5515" y="3005"/>
                    <a:pt x="6317" y="2241"/>
                  </a:cubicBezTo>
                  <a:cubicBezTo>
                    <a:pt x="6702" y="1874"/>
                    <a:pt x="7430" y="1276"/>
                    <a:pt x="7361" y="673"/>
                  </a:cubicBezTo>
                  <a:cubicBezTo>
                    <a:pt x="7305" y="168"/>
                    <a:pt x="6884" y="0"/>
                    <a:pt x="64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8" name="Google Shape;718;g120f3d9c4b6_0_2647"/>
          <p:cNvSpPr/>
          <p:nvPr/>
        </p:nvSpPr>
        <p:spPr>
          <a:xfrm>
            <a:off x="3015508" y="2263563"/>
            <a:ext cx="326725" cy="345950"/>
          </a:xfrm>
          <a:custGeom>
            <a:avLst/>
            <a:gdLst/>
            <a:ahLst/>
            <a:cxnLst/>
            <a:rect l="l" t="t" r="r" b="b"/>
            <a:pathLst>
              <a:path w="13069" h="13838" extrusionOk="0">
                <a:moveTo>
                  <a:pt x="12814" y="1"/>
                </a:moveTo>
                <a:cubicBezTo>
                  <a:pt x="12803" y="1"/>
                  <a:pt x="12791" y="1"/>
                  <a:pt x="12780" y="3"/>
                </a:cubicBezTo>
                <a:lnTo>
                  <a:pt x="4836" y="1028"/>
                </a:lnTo>
                <a:cubicBezTo>
                  <a:pt x="4708" y="1044"/>
                  <a:pt x="4612" y="1152"/>
                  <a:pt x="4611" y="1282"/>
                </a:cubicBezTo>
                <a:lnTo>
                  <a:pt x="4611" y="10154"/>
                </a:lnTo>
                <a:cubicBezTo>
                  <a:pt x="4144" y="9591"/>
                  <a:pt x="3401" y="9225"/>
                  <a:pt x="2563" y="9225"/>
                </a:cubicBezTo>
                <a:cubicBezTo>
                  <a:pt x="1150" y="9225"/>
                  <a:pt x="0" y="10258"/>
                  <a:pt x="0" y="11531"/>
                </a:cubicBezTo>
                <a:cubicBezTo>
                  <a:pt x="0" y="12804"/>
                  <a:pt x="1150" y="13837"/>
                  <a:pt x="2563" y="13837"/>
                </a:cubicBezTo>
                <a:cubicBezTo>
                  <a:pt x="3974" y="13837"/>
                  <a:pt x="5124" y="12803"/>
                  <a:pt x="5124" y="11531"/>
                </a:cubicBezTo>
                <a:lnTo>
                  <a:pt x="5124" y="3044"/>
                </a:lnTo>
                <a:lnTo>
                  <a:pt x="12556" y="2086"/>
                </a:lnTo>
                <a:lnTo>
                  <a:pt x="12556" y="7847"/>
                </a:lnTo>
                <a:cubicBezTo>
                  <a:pt x="12088" y="7285"/>
                  <a:pt x="11344" y="6918"/>
                  <a:pt x="10506" y="6918"/>
                </a:cubicBezTo>
                <a:cubicBezTo>
                  <a:pt x="9093" y="6918"/>
                  <a:pt x="7945" y="7952"/>
                  <a:pt x="7945" y="9225"/>
                </a:cubicBezTo>
                <a:cubicBezTo>
                  <a:pt x="7945" y="10498"/>
                  <a:pt x="9095" y="11531"/>
                  <a:pt x="10506" y="11531"/>
                </a:cubicBezTo>
                <a:cubicBezTo>
                  <a:pt x="11917" y="11531"/>
                  <a:pt x="13069" y="10496"/>
                  <a:pt x="13069" y="9225"/>
                </a:cubicBezTo>
                <a:lnTo>
                  <a:pt x="13069" y="256"/>
                </a:lnTo>
                <a:cubicBezTo>
                  <a:pt x="13067" y="182"/>
                  <a:pt x="13035" y="112"/>
                  <a:pt x="12980" y="64"/>
                </a:cubicBezTo>
                <a:lnTo>
                  <a:pt x="12981" y="64"/>
                </a:lnTo>
                <a:cubicBezTo>
                  <a:pt x="12935" y="23"/>
                  <a:pt x="12875" y="1"/>
                  <a:pt x="128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9" name="Google Shape;719;g120f3d9c4b6_0_2647"/>
          <p:cNvGrpSpPr/>
          <p:nvPr/>
        </p:nvGrpSpPr>
        <p:grpSpPr>
          <a:xfrm>
            <a:off x="5048071" y="1485888"/>
            <a:ext cx="358750" cy="371575"/>
            <a:chOff x="3233975" y="5047425"/>
            <a:chExt cx="358750" cy="371575"/>
          </a:xfrm>
        </p:grpSpPr>
        <p:sp>
          <p:nvSpPr>
            <p:cNvPr id="720" name="Google Shape;720;g120f3d9c4b6_0_2647"/>
            <p:cNvSpPr/>
            <p:nvPr/>
          </p:nvSpPr>
          <p:spPr>
            <a:xfrm>
              <a:off x="3362075" y="5361300"/>
              <a:ext cx="230650" cy="38475"/>
            </a:xfrm>
            <a:custGeom>
              <a:avLst/>
              <a:gdLst/>
              <a:ahLst/>
              <a:cxnLst/>
              <a:rect l="l" t="t" r="r" b="b"/>
              <a:pathLst>
                <a:path w="9226" h="1539" extrusionOk="0">
                  <a:moveTo>
                    <a:pt x="0" y="1"/>
                  </a:moveTo>
                  <a:lnTo>
                    <a:pt x="0" y="1539"/>
                  </a:lnTo>
                  <a:lnTo>
                    <a:pt x="9226" y="1539"/>
                  </a:lnTo>
                  <a:lnTo>
                    <a:pt x="92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g120f3d9c4b6_0_2647"/>
            <p:cNvSpPr/>
            <p:nvPr/>
          </p:nvSpPr>
          <p:spPr>
            <a:xfrm>
              <a:off x="3368500" y="5303650"/>
              <a:ext cx="217825" cy="38475"/>
            </a:xfrm>
            <a:custGeom>
              <a:avLst/>
              <a:gdLst/>
              <a:ahLst/>
              <a:cxnLst/>
              <a:rect l="l" t="t" r="r" b="b"/>
              <a:pathLst>
                <a:path w="8713" h="1539" extrusionOk="0">
                  <a:moveTo>
                    <a:pt x="1" y="1"/>
                  </a:moveTo>
                  <a:lnTo>
                    <a:pt x="1" y="1539"/>
                  </a:lnTo>
                  <a:lnTo>
                    <a:pt x="8712" y="1539"/>
                  </a:lnTo>
                  <a:lnTo>
                    <a:pt x="87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g120f3d9c4b6_0_2647"/>
            <p:cNvSpPr/>
            <p:nvPr/>
          </p:nvSpPr>
          <p:spPr>
            <a:xfrm>
              <a:off x="3374925" y="5246000"/>
              <a:ext cx="204975" cy="38475"/>
            </a:xfrm>
            <a:custGeom>
              <a:avLst/>
              <a:gdLst/>
              <a:ahLst/>
              <a:cxnLst/>
              <a:rect l="l" t="t" r="r" b="b"/>
              <a:pathLst>
                <a:path w="8199" h="1539" extrusionOk="0">
                  <a:moveTo>
                    <a:pt x="0" y="1"/>
                  </a:moveTo>
                  <a:lnTo>
                    <a:pt x="0" y="1538"/>
                  </a:lnTo>
                  <a:lnTo>
                    <a:pt x="8199" y="1538"/>
                  </a:lnTo>
                  <a:lnTo>
                    <a:pt x="81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g120f3d9c4b6_0_2647"/>
            <p:cNvSpPr/>
            <p:nvPr/>
          </p:nvSpPr>
          <p:spPr>
            <a:xfrm>
              <a:off x="3381275" y="5188375"/>
              <a:ext cx="192225" cy="38450"/>
            </a:xfrm>
            <a:custGeom>
              <a:avLst/>
              <a:gdLst/>
              <a:ahLst/>
              <a:cxnLst/>
              <a:rect l="l" t="t" r="r" b="b"/>
              <a:pathLst>
                <a:path w="7689" h="1538" extrusionOk="0">
                  <a:moveTo>
                    <a:pt x="0" y="1"/>
                  </a:moveTo>
                  <a:lnTo>
                    <a:pt x="0" y="1537"/>
                  </a:lnTo>
                  <a:lnTo>
                    <a:pt x="7688" y="1537"/>
                  </a:lnTo>
                  <a:lnTo>
                    <a:pt x="76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g120f3d9c4b6_0_2647"/>
            <p:cNvSpPr/>
            <p:nvPr/>
          </p:nvSpPr>
          <p:spPr>
            <a:xfrm>
              <a:off x="3387675" y="5130675"/>
              <a:ext cx="179450" cy="38450"/>
            </a:xfrm>
            <a:custGeom>
              <a:avLst/>
              <a:gdLst/>
              <a:ahLst/>
              <a:cxnLst/>
              <a:rect l="l" t="t" r="r" b="b"/>
              <a:pathLst>
                <a:path w="7178" h="1538" extrusionOk="0">
                  <a:moveTo>
                    <a:pt x="1" y="0"/>
                  </a:moveTo>
                  <a:lnTo>
                    <a:pt x="1" y="1538"/>
                  </a:lnTo>
                  <a:lnTo>
                    <a:pt x="7177" y="1538"/>
                  </a:lnTo>
                  <a:lnTo>
                    <a:pt x="717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g120f3d9c4b6_0_2647"/>
            <p:cNvSpPr/>
            <p:nvPr/>
          </p:nvSpPr>
          <p:spPr>
            <a:xfrm>
              <a:off x="3394100" y="5073050"/>
              <a:ext cx="166600" cy="38475"/>
            </a:xfrm>
            <a:custGeom>
              <a:avLst/>
              <a:gdLst/>
              <a:ahLst/>
              <a:cxnLst/>
              <a:rect l="l" t="t" r="r" b="b"/>
              <a:pathLst>
                <a:path w="6664" h="1539" extrusionOk="0">
                  <a:moveTo>
                    <a:pt x="0" y="0"/>
                  </a:moveTo>
                  <a:lnTo>
                    <a:pt x="0" y="1538"/>
                  </a:lnTo>
                  <a:lnTo>
                    <a:pt x="6664" y="1538"/>
                  </a:lnTo>
                  <a:lnTo>
                    <a:pt x="66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g120f3d9c4b6_0_2647"/>
            <p:cNvSpPr/>
            <p:nvPr/>
          </p:nvSpPr>
          <p:spPr>
            <a:xfrm>
              <a:off x="3528225" y="5226775"/>
              <a:ext cx="20550" cy="19250"/>
            </a:xfrm>
            <a:custGeom>
              <a:avLst/>
              <a:gdLst/>
              <a:ahLst/>
              <a:cxnLst/>
              <a:rect l="l" t="t" r="r" b="b"/>
              <a:pathLst>
                <a:path w="822" h="770" extrusionOk="0">
                  <a:moveTo>
                    <a:pt x="0" y="0"/>
                  </a:moveTo>
                  <a:lnTo>
                    <a:pt x="53" y="770"/>
                  </a:lnTo>
                  <a:lnTo>
                    <a:pt x="821" y="770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g120f3d9c4b6_0_2647"/>
            <p:cNvSpPr/>
            <p:nvPr/>
          </p:nvSpPr>
          <p:spPr>
            <a:xfrm>
              <a:off x="3520275" y="5111500"/>
              <a:ext cx="20550" cy="19200"/>
            </a:xfrm>
            <a:custGeom>
              <a:avLst/>
              <a:gdLst/>
              <a:ahLst/>
              <a:cxnLst/>
              <a:rect l="l" t="t" r="r" b="b"/>
              <a:pathLst>
                <a:path w="822" h="768" extrusionOk="0">
                  <a:moveTo>
                    <a:pt x="0" y="0"/>
                  </a:moveTo>
                  <a:lnTo>
                    <a:pt x="53" y="767"/>
                  </a:lnTo>
                  <a:lnTo>
                    <a:pt x="821" y="76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g120f3d9c4b6_0_2647"/>
            <p:cNvSpPr/>
            <p:nvPr/>
          </p:nvSpPr>
          <p:spPr>
            <a:xfrm>
              <a:off x="3532200" y="5284450"/>
              <a:ext cx="20550" cy="19225"/>
            </a:xfrm>
            <a:custGeom>
              <a:avLst/>
              <a:gdLst/>
              <a:ahLst/>
              <a:cxnLst/>
              <a:rect l="l" t="t" r="r" b="b"/>
              <a:pathLst>
                <a:path w="822" h="769" extrusionOk="0">
                  <a:moveTo>
                    <a:pt x="1" y="0"/>
                  </a:moveTo>
                  <a:lnTo>
                    <a:pt x="52" y="769"/>
                  </a:lnTo>
                  <a:lnTo>
                    <a:pt x="822" y="769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g120f3d9c4b6_0_2647"/>
            <p:cNvSpPr/>
            <p:nvPr/>
          </p:nvSpPr>
          <p:spPr>
            <a:xfrm>
              <a:off x="3524200" y="5169100"/>
              <a:ext cx="20575" cy="19300"/>
            </a:xfrm>
            <a:custGeom>
              <a:avLst/>
              <a:gdLst/>
              <a:ahLst/>
              <a:cxnLst/>
              <a:rect l="l" t="t" r="r" b="b"/>
              <a:pathLst>
                <a:path w="823" h="772" extrusionOk="0">
                  <a:moveTo>
                    <a:pt x="0" y="1"/>
                  </a:moveTo>
                  <a:lnTo>
                    <a:pt x="54" y="772"/>
                  </a:lnTo>
                  <a:lnTo>
                    <a:pt x="823" y="772"/>
                  </a:lnTo>
                  <a:lnTo>
                    <a:pt x="7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g120f3d9c4b6_0_2647"/>
            <p:cNvSpPr/>
            <p:nvPr/>
          </p:nvSpPr>
          <p:spPr>
            <a:xfrm>
              <a:off x="3540125" y="5399750"/>
              <a:ext cx="20575" cy="19250"/>
            </a:xfrm>
            <a:custGeom>
              <a:avLst/>
              <a:gdLst/>
              <a:ahLst/>
              <a:cxnLst/>
              <a:rect l="l" t="t" r="r" b="b"/>
              <a:pathLst>
                <a:path w="823" h="770" extrusionOk="0">
                  <a:moveTo>
                    <a:pt x="0" y="1"/>
                  </a:moveTo>
                  <a:lnTo>
                    <a:pt x="53" y="769"/>
                  </a:lnTo>
                  <a:lnTo>
                    <a:pt x="823" y="769"/>
                  </a:lnTo>
                  <a:lnTo>
                    <a:pt x="7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g120f3d9c4b6_0_2647"/>
            <p:cNvSpPr/>
            <p:nvPr/>
          </p:nvSpPr>
          <p:spPr>
            <a:xfrm>
              <a:off x="3515825" y="5047425"/>
              <a:ext cx="21000" cy="25650"/>
            </a:xfrm>
            <a:custGeom>
              <a:avLst/>
              <a:gdLst/>
              <a:ahLst/>
              <a:cxnLst/>
              <a:rect l="l" t="t" r="r" b="b"/>
              <a:pathLst>
                <a:path w="840" h="1026" extrusionOk="0">
                  <a:moveTo>
                    <a:pt x="0" y="0"/>
                  </a:moveTo>
                  <a:lnTo>
                    <a:pt x="71" y="1025"/>
                  </a:lnTo>
                  <a:lnTo>
                    <a:pt x="840" y="1025"/>
                  </a:lnTo>
                  <a:lnTo>
                    <a:pt x="7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g120f3d9c4b6_0_2647"/>
            <p:cNvSpPr/>
            <p:nvPr/>
          </p:nvSpPr>
          <p:spPr>
            <a:xfrm>
              <a:off x="3536150" y="5342100"/>
              <a:ext cx="20600" cy="19225"/>
            </a:xfrm>
            <a:custGeom>
              <a:avLst/>
              <a:gdLst/>
              <a:ahLst/>
              <a:cxnLst/>
              <a:rect l="l" t="t" r="r" b="b"/>
              <a:pathLst>
                <a:path w="824" h="769" extrusionOk="0">
                  <a:moveTo>
                    <a:pt x="1" y="1"/>
                  </a:moveTo>
                  <a:lnTo>
                    <a:pt x="54" y="769"/>
                  </a:lnTo>
                  <a:lnTo>
                    <a:pt x="823" y="769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g120f3d9c4b6_0_2647"/>
            <p:cNvSpPr/>
            <p:nvPr/>
          </p:nvSpPr>
          <p:spPr>
            <a:xfrm>
              <a:off x="3406025" y="5226775"/>
              <a:ext cx="20600" cy="19250"/>
            </a:xfrm>
            <a:custGeom>
              <a:avLst/>
              <a:gdLst/>
              <a:ahLst/>
              <a:cxnLst/>
              <a:rect l="l" t="t" r="r" b="b"/>
              <a:pathLst>
                <a:path w="824" h="770" extrusionOk="0">
                  <a:moveTo>
                    <a:pt x="55" y="0"/>
                  </a:moveTo>
                  <a:lnTo>
                    <a:pt x="1" y="770"/>
                  </a:lnTo>
                  <a:lnTo>
                    <a:pt x="770" y="770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g120f3d9c4b6_0_2647"/>
            <p:cNvSpPr/>
            <p:nvPr/>
          </p:nvSpPr>
          <p:spPr>
            <a:xfrm>
              <a:off x="3410025" y="5169100"/>
              <a:ext cx="20550" cy="19300"/>
            </a:xfrm>
            <a:custGeom>
              <a:avLst/>
              <a:gdLst/>
              <a:ahLst/>
              <a:cxnLst/>
              <a:rect l="l" t="t" r="r" b="b"/>
              <a:pathLst>
                <a:path w="822" h="772" extrusionOk="0">
                  <a:moveTo>
                    <a:pt x="53" y="1"/>
                  </a:moveTo>
                  <a:lnTo>
                    <a:pt x="0" y="772"/>
                  </a:lnTo>
                  <a:lnTo>
                    <a:pt x="770" y="772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g120f3d9c4b6_0_2647"/>
            <p:cNvSpPr/>
            <p:nvPr/>
          </p:nvSpPr>
          <p:spPr>
            <a:xfrm>
              <a:off x="3413975" y="5111500"/>
              <a:ext cx="20600" cy="19200"/>
            </a:xfrm>
            <a:custGeom>
              <a:avLst/>
              <a:gdLst/>
              <a:ahLst/>
              <a:cxnLst/>
              <a:rect l="l" t="t" r="r" b="b"/>
              <a:pathLst>
                <a:path w="824" h="768" extrusionOk="0">
                  <a:moveTo>
                    <a:pt x="55" y="0"/>
                  </a:moveTo>
                  <a:lnTo>
                    <a:pt x="1" y="767"/>
                  </a:lnTo>
                  <a:lnTo>
                    <a:pt x="770" y="767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g120f3d9c4b6_0_2647"/>
            <p:cNvSpPr/>
            <p:nvPr/>
          </p:nvSpPr>
          <p:spPr>
            <a:xfrm>
              <a:off x="3402050" y="5284450"/>
              <a:ext cx="20575" cy="19225"/>
            </a:xfrm>
            <a:custGeom>
              <a:avLst/>
              <a:gdLst/>
              <a:ahLst/>
              <a:cxnLst/>
              <a:rect l="l" t="t" r="r" b="b"/>
              <a:pathLst>
                <a:path w="823" h="769" extrusionOk="0">
                  <a:moveTo>
                    <a:pt x="54" y="0"/>
                  </a:moveTo>
                  <a:lnTo>
                    <a:pt x="0" y="769"/>
                  </a:lnTo>
                  <a:lnTo>
                    <a:pt x="771" y="769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g120f3d9c4b6_0_2647"/>
            <p:cNvSpPr/>
            <p:nvPr/>
          </p:nvSpPr>
          <p:spPr>
            <a:xfrm>
              <a:off x="3398100" y="5342100"/>
              <a:ext cx="20575" cy="19225"/>
            </a:xfrm>
            <a:custGeom>
              <a:avLst/>
              <a:gdLst/>
              <a:ahLst/>
              <a:cxnLst/>
              <a:rect l="l" t="t" r="r" b="b"/>
              <a:pathLst>
                <a:path w="823" h="769" extrusionOk="0">
                  <a:moveTo>
                    <a:pt x="54" y="1"/>
                  </a:moveTo>
                  <a:lnTo>
                    <a:pt x="0" y="769"/>
                  </a:lnTo>
                  <a:lnTo>
                    <a:pt x="770" y="769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g120f3d9c4b6_0_2647"/>
            <p:cNvSpPr/>
            <p:nvPr/>
          </p:nvSpPr>
          <p:spPr>
            <a:xfrm>
              <a:off x="3394125" y="5399750"/>
              <a:ext cx="20550" cy="19250"/>
            </a:xfrm>
            <a:custGeom>
              <a:avLst/>
              <a:gdLst/>
              <a:ahLst/>
              <a:cxnLst/>
              <a:rect l="l" t="t" r="r" b="b"/>
              <a:pathLst>
                <a:path w="822" h="770" extrusionOk="0">
                  <a:moveTo>
                    <a:pt x="52" y="1"/>
                  </a:moveTo>
                  <a:lnTo>
                    <a:pt x="1" y="769"/>
                  </a:lnTo>
                  <a:lnTo>
                    <a:pt x="768" y="769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g120f3d9c4b6_0_2647"/>
            <p:cNvSpPr/>
            <p:nvPr/>
          </p:nvSpPr>
          <p:spPr>
            <a:xfrm>
              <a:off x="3417975" y="5047425"/>
              <a:ext cx="21000" cy="25650"/>
            </a:xfrm>
            <a:custGeom>
              <a:avLst/>
              <a:gdLst/>
              <a:ahLst/>
              <a:cxnLst/>
              <a:rect l="l" t="t" r="r" b="b"/>
              <a:pathLst>
                <a:path w="840" h="1026" extrusionOk="0">
                  <a:moveTo>
                    <a:pt x="70" y="0"/>
                  </a:moveTo>
                  <a:lnTo>
                    <a:pt x="0" y="1025"/>
                  </a:lnTo>
                  <a:lnTo>
                    <a:pt x="769" y="1025"/>
                  </a:lnTo>
                  <a:lnTo>
                    <a:pt x="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g120f3d9c4b6_0_2647"/>
            <p:cNvSpPr/>
            <p:nvPr/>
          </p:nvSpPr>
          <p:spPr>
            <a:xfrm>
              <a:off x="3417575" y="5085875"/>
              <a:ext cx="15025" cy="12850"/>
            </a:xfrm>
            <a:custGeom>
              <a:avLst/>
              <a:gdLst/>
              <a:ahLst/>
              <a:cxnLst/>
              <a:rect l="l" t="t" r="r" b="b"/>
              <a:pathLst>
                <a:path w="601" h="514" extrusionOk="0">
                  <a:moveTo>
                    <a:pt x="346" y="0"/>
                  </a:moveTo>
                  <a:cubicBezTo>
                    <a:pt x="346" y="0"/>
                    <a:pt x="345" y="0"/>
                    <a:pt x="344" y="0"/>
                  </a:cubicBezTo>
                  <a:cubicBezTo>
                    <a:pt x="115" y="0"/>
                    <a:pt x="0" y="276"/>
                    <a:pt x="161" y="438"/>
                  </a:cubicBezTo>
                  <a:cubicBezTo>
                    <a:pt x="213" y="490"/>
                    <a:pt x="278" y="514"/>
                    <a:pt x="341" y="514"/>
                  </a:cubicBezTo>
                  <a:cubicBezTo>
                    <a:pt x="473" y="514"/>
                    <a:pt x="600" y="411"/>
                    <a:pt x="601" y="257"/>
                  </a:cubicBezTo>
                  <a:cubicBezTo>
                    <a:pt x="601" y="115"/>
                    <a:pt x="486" y="0"/>
                    <a:pt x="3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g120f3d9c4b6_0_2647"/>
            <p:cNvSpPr/>
            <p:nvPr/>
          </p:nvSpPr>
          <p:spPr>
            <a:xfrm>
              <a:off x="3411150" y="5143525"/>
              <a:ext cx="15050" cy="12850"/>
            </a:xfrm>
            <a:custGeom>
              <a:avLst/>
              <a:gdLst/>
              <a:ahLst/>
              <a:cxnLst/>
              <a:rect l="l" t="t" r="r" b="b"/>
              <a:pathLst>
                <a:path w="602" h="514" extrusionOk="0">
                  <a:moveTo>
                    <a:pt x="343" y="0"/>
                  </a:moveTo>
                  <a:cubicBezTo>
                    <a:pt x="115" y="0"/>
                    <a:pt x="1" y="277"/>
                    <a:pt x="163" y="437"/>
                  </a:cubicBezTo>
                  <a:cubicBezTo>
                    <a:pt x="215" y="490"/>
                    <a:pt x="279" y="513"/>
                    <a:pt x="343" y="513"/>
                  </a:cubicBezTo>
                  <a:cubicBezTo>
                    <a:pt x="474" y="513"/>
                    <a:pt x="601" y="411"/>
                    <a:pt x="601" y="257"/>
                  </a:cubicBezTo>
                  <a:cubicBezTo>
                    <a:pt x="600" y="115"/>
                    <a:pt x="486" y="0"/>
                    <a:pt x="3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g120f3d9c4b6_0_2647"/>
            <p:cNvSpPr/>
            <p:nvPr/>
          </p:nvSpPr>
          <p:spPr>
            <a:xfrm>
              <a:off x="3404800" y="5201150"/>
              <a:ext cx="14975" cy="12825"/>
            </a:xfrm>
            <a:custGeom>
              <a:avLst/>
              <a:gdLst/>
              <a:ahLst/>
              <a:cxnLst/>
              <a:rect l="l" t="t" r="r" b="b"/>
              <a:pathLst>
                <a:path w="599" h="513" extrusionOk="0">
                  <a:moveTo>
                    <a:pt x="341" y="0"/>
                  </a:moveTo>
                  <a:cubicBezTo>
                    <a:pt x="114" y="2"/>
                    <a:pt x="1" y="276"/>
                    <a:pt x="162" y="437"/>
                  </a:cubicBezTo>
                  <a:cubicBezTo>
                    <a:pt x="214" y="489"/>
                    <a:pt x="278" y="513"/>
                    <a:pt x="341" y="513"/>
                  </a:cubicBezTo>
                  <a:cubicBezTo>
                    <a:pt x="472" y="513"/>
                    <a:pt x="597" y="411"/>
                    <a:pt x="597" y="257"/>
                  </a:cubicBezTo>
                  <a:cubicBezTo>
                    <a:pt x="599" y="116"/>
                    <a:pt x="483" y="0"/>
                    <a:pt x="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g120f3d9c4b6_0_2647"/>
            <p:cNvSpPr/>
            <p:nvPr/>
          </p:nvSpPr>
          <p:spPr>
            <a:xfrm>
              <a:off x="3404800" y="5258800"/>
              <a:ext cx="14975" cy="12825"/>
            </a:xfrm>
            <a:custGeom>
              <a:avLst/>
              <a:gdLst/>
              <a:ahLst/>
              <a:cxnLst/>
              <a:rect l="l" t="t" r="r" b="b"/>
              <a:pathLst>
                <a:path w="599" h="513" extrusionOk="0">
                  <a:moveTo>
                    <a:pt x="341" y="0"/>
                  </a:moveTo>
                  <a:cubicBezTo>
                    <a:pt x="114" y="2"/>
                    <a:pt x="1" y="277"/>
                    <a:pt x="162" y="437"/>
                  </a:cubicBezTo>
                  <a:cubicBezTo>
                    <a:pt x="214" y="489"/>
                    <a:pt x="278" y="513"/>
                    <a:pt x="341" y="513"/>
                  </a:cubicBezTo>
                  <a:cubicBezTo>
                    <a:pt x="472" y="513"/>
                    <a:pt x="597" y="411"/>
                    <a:pt x="597" y="257"/>
                  </a:cubicBezTo>
                  <a:cubicBezTo>
                    <a:pt x="599" y="116"/>
                    <a:pt x="483" y="0"/>
                    <a:pt x="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g120f3d9c4b6_0_2647"/>
            <p:cNvSpPr/>
            <p:nvPr/>
          </p:nvSpPr>
          <p:spPr>
            <a:xfrm>
              <a:off x="3532900" y="5258800"/>
              <a:ext cx="14975" cy="12825"/>
            </a:xfrm>
            <a:custGeom>
              <a:avLst/>
              <a:gdLst/>
              <a:ahLst/>
              <a:cxnLst/>
              <a:rect l="l" t="t" r="r" b="b"/>
              <a:pathLst>
                <a:path w="599" h="513" extrusionOk="0">
                  <a:moveTo>
                    <a:pt x="342" y="0"/>
                  </a:moveTo>
                  <a:cubicBezTo>
                    <a:pt x="115" y="2"/>
                    <a:pt x="1" y="277"/>
                    <a:pt x="162" y="437"/>
                  </a:cubicBezTo>
                  <a:cubicBezTo>
                    <a:pt x="214" y="489"/>
                    <a:pt x="279" y="513"/>
                    <a:pt x="342" y="513"/>
                  </a:cubicBezTo>
                  <a:cubicBezTo>
                    <a:pt x="473" y="513"/>
                    <a:pt x="599" y="411"/>
                    <a:pt x="599" y="257"/>
                  </a:cubicBezTo>
                  <a:cubicBezTo>
                    <a:pt x="599" y="116"/>
                    <a:pt x="484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g120f3d9c4b6_0_2647"/>
            <p:cNvSpPr/>
            <p:nvPr/>
          </p:nvSpPr>
          <p:spPr>
            <a:xfrm>
              <a:off x="3539250" y="5316475"/>
              <a:ext cx="15050" cy="12900"/>
            </a:xfrm>
            <a:custGeom>
              <a:avLst/>
              <a:gdLst/>
              <a:ahLst/>
              <a:cxnLst/>
              <a:rect l="l" t="t" r="r" b="b"/>
              <a:pathLst>
                <a:path w="602" h="516" extrusionOk="0">
                  <a:moveTo>
                    <a:pt x="345" y="1"/>
                  </a:moveTo>
                  <a:cubicBezTo>
                    <a:pt x="116" y="1"/>
                    <a:pt x="1" y="278"/>
                    <a:pt x="164" y="440"/>
                  </a:cubicBezTo>
                  <a:cubicBezTo>
                    <a:pt x="216" y="492"/>
                    <a:pt x="280" y="515"/>
                    <a:pt x="343" y="515"/>
                  </a:cubicBezTo>
                  <a:cubicBezTo>
                    <a:pt x="475" y="515"/>
                    <a:pt x="602" y="412"/>
                    <a:pt x="601" y="256"/>
                  </a:cubicBezTo>
                  <a:cubicBezTo>
                    <a:pt x="601" y="115"/>
                    <a:pt x="486" y="1"/>
                    <a:pt x="3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g120f3d9c4b6_0_2647"/>
            <p:cNvSpPr/>
            <p:nvPr/>
          </p:nvSpPr>
          <p:spPr>
            <a:xfrm>
              <a:off x="3398375" y="5316475"/>
              <a:ext cx="14975" cy="12850"/>
            </a:xfrm>
            <a:custGeom>
              <a:avLst/>
              <a:gdLst/>
              <a:ahLst/>
              <a:cxnLst/>
              <a:rect l="l" t="t" r="r" b="b"/>
              <a:pathLst>
                <a:path w="599" h="514" extrusionOk="0">
                  <a:moveTo>
                    <a:pt x="344" y="1"/>
                  </a:moveTo>
                  <a:cubicBezTo>
                    <a:pt x="114" y="1"/>
                    <a:pt x="0" y="277"/>
                    <a:pt x="161" y="438"/>
                  </a:cubicBezTo>
                  <a:cubicBezTo>
                    <a:pt x="213" y="490"/>
                    <a:pt x="277" y="513"/>
                    <a:pt x="340" y="513"/>
                  </a:cubicBezTo>
                  <a:cubicBezTo>
                    <a:pt x="472" y="513"/>
                    <a:pt x="599" y="411"/>
                    <a:pt x="598" y="256"/>
                  </a:cubicBezTo>
                  <a:cubicBezTo>
                    <a:pt x="599" y="115"/>
                    <a:pt x="484" y="1"/>
                    <a:pt x="3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g120f3d9c4b6_0_2647"/>
            <p:cNvSpPr/>
            <p:nvPr/>
          </p:nvSpPr>
          <p:spPr>
            <a:xfrm>
              <a:off x="3398375" y="5374125"/>
              <a:ext cx="14975" cy="12850"/>
            </a:xfrm>
            <a:custGeom>
              <a:avLst/>
              <a:gdLst/>
              <a:ahLst/>
              <a:cxnLst/>
              <a:rect l="l" t="t" r="r" b="b"/>
              <a:pathLst>
                <a:path w="599" h="514" extrusionOk="0">
                  <a:moveTo>
                    <a:pt x="344" y="1"/>
                  </a:moveTo>
                  <a:cubicBezTo>
                    <a:pt x="115" y="1"/>
                    <a:pt x="0" y="276"/>
                    <a:pt x="161" y="438"/>
                  </a:cubicBezTo>
                  <a:cubicBezTo>
                    <a:pt x="213" y="490"/>
                    <a:pt x="277" y="514"/>
                    <a:pt x="340" y="514"/>
                  </a:cubicBezTo>
                  <a:cubicBezTo>
                    <a:pt x="472" y="514"/>
                    <a:pt x="598" y="412"/>
                    <a:pt x="598" y="257"/>
                  </a:cubicBezTo>
                  <a:cubicBezTo>
                    <a:pt x="599" y="116"/>
                    <a:pt x="485" y="1"/>
                    <a:pt x="3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g120f3d9c4b6_0_2647"/>
            <p:cNvSpPr/>
            <p:nvPr/>
          </p:nvSpPr>
          <p:spPr>
            <a:xfrm>
              <a:off x="3539250" y="5374125"/>
              <a:ext cx="15075" cy="12900"/>
            </a:xfrm>
            <a:custGeom>
              <a:avLst/>
              <a:gdLst/>
              <a:ahLst/>
              <a:cxnLst/>
              <a:rect l="l" t="t" r="r" b="b"/>
              <a:pathLst>
                <a:path w="603" h="516" extrusionOk="0">
                  <a:moveTo>
                    <a:pt x="345" y="1"/>
                  </a:moveTo>
                  <a:cubicBezTo>
                    <a:pt x="116" y="1"/>
                    <a:pt x="1" y="277"/>
                    <a:pt x="163" y="439"/>
                  </a:cubicBezTo>
                  <a:cubicBezTo>
                    <a:pt x="215" y="492"/>
                    <a:pt x="280" y="515"/>
                    <a:pt x="343" y="515"/>
                  </a:cubicBezTo>
                  <a:cubicBezTo>
                    <a:pt x="475" y="515"/>
                    <a:pt x="601" y="413"/>
                    <a:pt x="601" y="257"/>
                  </a:cubicBezTo>
                  <a:cubicBezTo>
                    <a:pt x="602" y="116"/>
                    <a:pt x="487" y="1"/>
                    <a:pt x="3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g120f3d9c4b6_0_2647"/>
            <p:cNvSpPr/>
            <p:nvPr/>
          </p:nvSpPr>
          <p:spPr>
            <a:xfrm>
              <a:off x="3532900" y="5201150"/>
              <a:ext cx="14975" cy="12825"/>
            </a:xfrm>
            <a:custGeom>
              <a:avLst/>
              <a:gdLst/>
              <a:ahLst/>
              <a:cxnLst/>
              <a:rect l="l" t="t" r="r" b="b"/>
              <a:pathLst>
                <a:path w="599" h="513" extrusionOk="0">
                  <a:moveTo>
                    <a:pt x="342" y="0"/>
                  </a:moveTo>
                  <a:cubicBezTo>
                    <a:pt x="115" y="2"/>
                    <a:pt x="1" y="276"/>
                    <a:pt x="162" y="437"/>
                  </a:cubicBezTo>
                  <a:cubicBezTo>
                    <a:pt x="214" y="489"/>
                    <a:pt x="279" y="513"/>
                    <a:pt x="342" y="513"/>
                  </a:cubicBezTo>
                  <a:cubicBezTo>
                    <a:pt x="473" y="513"/>
                    <a:pt x="599" y="411"/>
                    <a:pt x="599" y="257"/>
                  </a:cubicBezTo>
                  <a:cubicBezTo>
                    <a:pt x="599" y="116"/>
                    <a:pt x="484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g120f3d9c4b6_0_2647"/>
            <p:cNvSpPr/>
            <p:nvPr/>
          </p:nvSpPr>
          <p:spPr>
            <a:xfrm>
              <a:off x="3526500" y="5143525"/>
              <a:ext cx="15000" cy="12800"/>
            </a:xfrm>
            <a:custGeom>
              <a:avLst/>
              <a:gdLst/>
              <a:ahLst/>
              <a:cxnLst/>
              <a:rect l="l" t="t" r="r" b="b"/>
              <a:pathLst>
                <a:path w="600" h="512" extrusionOk="0">
                  <a:moveTo>
                    <a:pt x="342" y="0"/>
                  </a:moveTo>
                  <a:cubicBezTo>
                    <a:pt x="115" y="0"/>
                    <a:pt x="1" y="274"/>
                    <a:pt x="161" y="436"/>
                  </a:cubicBezTo>
                  <a:cubicBezTo>
                    <a:pt x="213" y="488"/>
                    <a:pt x="278" y="512"/>
                    <a:pt x="341" y="512"/>
                  </a:cubicBezTo>
                  <a:cubicBezTo>
                    <a:pt x="472" y="512"/>
                    <a:pt x="598" y="410"/>
                    <a:pt x="599" y="257"/>
                  </a:cubicBezTo>
                  <a:cubicBezTo>
                    <a:pt x="599" y="115"/>
                    <a:pt x="485" y="0"/>
                    <a:pt x="344" y="0"/>
                  </a:cubicBezTo>
                  <a:cubicBezTo>
                    <a:pt x="343" y="0"/>
                    <a:pt x="343" y="0"/>
                    <a:pt x="3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g120f3d9c4b6_0_2647"/>
            <p:cNvSpPr/>
            <p:nvPr/>
          </p:nvSpPr>
          <p:spPr>
            <a:xfrm>
              <a:off x="3520075" y="5085875"/>
              <a:ext cx="15025" cy="12850"/>
            </a:xfrm>
            <a:custGeom>
              <a:avLst/>
              <a:gdLst/>
              <a:ahLst/>
              <a:cxnLst/>
              <a:rect l="l" t="t" r="r" b="b"/>
              <a:pathLst>
                <a:path w="601" h="514" extrusionOk="0">
                  <a:moveTo>
                    <a:pt x="346" y="0"/>
                  </a:moveTo>
                  <a:cubicBezTo>
                    <a:pt x="345" y="0"/>
                    <a:pt x="344" y="0"/>
                    <a:pt x="343" y="0"/>
                  </a:cubicBezTo>
                  <a:cubicBezTo>
                    <a:pt x="115" y="0"/>
                    <a:pt x="1" y="276"/>
                    <a:pt x="162" y="438"/>
                  </a:cubicBezTo>
                  <a:cubicBezTo>
                    <a:pt x="214" y="490"/>
                    <a:pt x="278" y="514"/>
                    <a:pt x="341" y="514"/>
                  </a:cubicBezTo>
                  <a:cubicBezTo>
                    <a:pt x="473" y="514"/>
                    <a:pt x="600" y="411"/>
                    <a:pt x="600" y="257"/>
                  </a:cubicBezTo>
                  <a:cubicBezTo>
                    <a:pt x="601" y="115"/>
                    <a:pt x="487" y="0"/>
                    <a:pt x="3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g120f3d9c4b6_0_2647"/>
            <p:cNvSpPr/>
            <p:nvPr/>
          </p:nvSpPr>
          <p:spPr>
            <a:xfrm>
              <a:off x="3233975" y="5047425"/>
              <a:ext cx="38450" cy="358750"/>
            </a:xfrm>
            <a:custGeom>
              <a:avLst/>
              <a:gdLst/>
              <a:ahLst/>
              <a:cxnLst/>
              <a:rect l="l" t="t" r="r" b="b"/>
              <a:pathLst>
                <a:path w="1538" h="14350" extrusionOk="0">
                  <a:moveTo>
                    <a:pt x="513" y="0"/>
                  </a:moveTo>
                  <a:cubicBezTo>
                    <a:pt x="444" y="0"/>
                    <a:pt x="379" y="27"/>
                    <a:pt x="331" y="75"/>
                  </a:cubicBezTo>
                  <a:lnTo>
                    <a:pt x="75" y="332"/>
                  </a:lnTo>
                  <a:cubicBezTo>
                    <a:pt x="27" y="380"/>
                    <a:pt x="0" y="445"/>
                    <a:pt x="0" y="513"/>
                  </a:cubicBezTo>
                  <a:lnTo>
                    <a:pt x="0" y="1538"/>
                  </a:lnTo>
                  <a:cubicBezTo>
                    <a:pt x="0" y="1606"/>
                    <a:pt x="27" y="1671"/>
                    <a:pt x="75" y="1719"/>
                  </a:cubicBezTo>
                  <a:lnTo>
                    <a:pt x="331" y="1974"/>
                  </a:lnTo>
                  <a:cubicBezTo>
                    <a:pt x="379" y="2023"/>
                    <a:pt x="444" y="2050"/>
                    <a:pt x="513" y="2050"/>
                  </a:cubicBezTo>
                  <a:lnTo>
                    <a:pt x="513" y="14094"/>
                  </a:lnTo>
                  <a:cubicBezTo>
                    <a:pt x="513" y="14235"/>
                    <a:pt x="627" y="14349"/>
                    <a:pt x="768" y="14349"/>
                  </a:cubicBezTo>
                  <a:cubicBezTo>
                    <a:pt x="910" y="14349"/>
                    <a:pt x="1025" y="14235"/>
                    <a:pt x="1025" y="14094"/>
                  </a:cubicBezTo>
                  <a:lnTo>
                    <a:pt x="1025" y="2049"/>
                  </a:lnTo>
                  <a:cubicBezTo>
                    <a:pt x="1026" y="2049"/>
                    <a:pt x="1028" y="2049"/>
                    <a:pt x="1029" y="2049"/>
                  </a:cubicBezTo>
                  <a:cubicBezTo>
                    <a:pt x="1095" y="2049"/>
                    <a:pt x="1159" y="2022"/>
                    <a:pt x="1207" y="1974"/>
                  </a:cubicBezTo>
                  <a:lnTo>
                    <a:pt x="1462" y="1719"/>
                  </a:lnTo>
                  <a:cubicBezTo>
                    <a:pt x="1510" y="1671"/>
                    <a:pt x="1537" y="1606"/>
                    <a:pt x="1538" y="1538"/>
                  </a:cubicBezTo>
                  <a:lnTo>
                    <a:pt x="1538" y="513"/>
                  </a:lnTo>
                  <a:cubicBezTo>
                    <a:pt x="1538" y="445"/>
                    <a:pt x="1511" y="380"/>
                    <a:pt x="1462" y="332"/>
                  </a:cubicBezTo>
                  <a:lnTo>
                    <a:pt x="1207" y="75"/>
                  </a:lnTo>
                  <a:cubicBezTo>
                    <a:pt x="1157" y="27"/>
                    <a:pt x="1092" y="0"/>
                    <a:pt x="1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g120f3d9c4b6_0_2647"/>
            <p:cNvSpPr/>
            <p:nvPr/>
          </p:nvSpPr>
          <p:spPr>
            <a:xfrm>
              <a:off x="3278800" y="5060350"/>
              <a:ext cx="38475" cy="358650"/>
            </a:xfrm>
            <a:custGeom>
              <a:avLst/>
              <a:gdLst/>
              <a:ahLst/>
              <a:cxnLst/>
              <a:rect l="l" t="t" r="r" b="b"/>
              <a:pathLst>
                <a:path w="1539" h="14346" extrusionOk="0">
                  <a:moveTo>
                    <a:pt x="770" y="0"/>
                  </a:moveTo>
                  <a:cubicBezTo>
                    <a:pt x="630" y="0"/>
                    <a:pt x="516" y="112"/>
                    <a:pt x="513" y="252"/>
                  </a:cubicBezTo>
                  <a:lnTo>
                    <a:pt x="513" y="12295"/>
                  </a:lnTo>
                  <a:cubicBezTo>
                    <a:pt x="445" y="12295"/>
                    <a:pt x="379" y="12322"/>
                    <a:pt x="332" y="12370"/>
                  </a:cubicBezTo>
                  <a:lnTo>
                    <a:pt x="76" y="12627"/>
                  </a:lnTo>
                  <a:cubicBezTo>
                    <a:pt x="27" y="12675"/>
                    <a:pt x="0" y="12741"/>
                    <a:pt x="1" y="12808"/>
                  </a:cubicBezTo>
                  <a:lnTo>
                    <a:pt x="1" y="13833"/>
                  </a:lnTo>
                  <a:cubicBezTo>
                    <a:pt x="1" y="13902"/>
                    <a:pt x="28" y="13967"/>
                    <a:pt x="76" y="14015"/>
                  </a:cubicBezTo>
                  <a:lnTo>
                    <a:pt x="332" y="14270"/>
                  </a:lnTo>
                  <a:cubicBezTo>
                    <a:pt x="379" y="14318"/>
                    <a:pt x="445" y="14345"/>
                    <a:pt x="513" y="14345"/>
                  </a:cubicBezTo>
                  <a:lnTo>
                    <a:pt x="1026" y="14345"/>
                  </a:lnTo>
                  <a:cubicBezTo>
                    <a:pt x="1094" y="14345"/>
                    <a:pt x="1159" y="14318"/>
                    <a:pt x="1207" y="14270"/>
                  </a:cubicBezTo>
                  <a:lnTo>
                    <a:pt x="1462" y="14015"/>
                  </a:lnTo>
                  <a:cubicBezTo>
                    <a:pt x="1510" y="13967"/>
                    <a:pt x="1537" y="13902"/>
                    <a:pt x="1537" y="13833"/>
                  </a:cubicBezTo>
                  <a:lnTo>
                    <a:pt x="1537" y="12808"/>
                  </a:lnTo>
                  <a:cubicBezTo>
                    <a:pt x="1538" y="12741"/>
                    <a:pt x="1511" y="12675"/>
                    <a:pt x="1462" y="12627"/>
                  </a:cubicBezTo>
                  <a:lnTo>
                    <a:pt x="1207" y="12370"/>
                  </a:lnTo>
                  <a:cubicBezTo>
                    <a:pt x="1159" y="12322"/>
                    <a:pt x="1094" y="12297"/>
                    <a:pt x="1026" y="12295"/>
                  </a:cubicBezTo>
                  <a:lnTo>
                    <a:pt x="1026" y="252"/>
                  </a:lnTo>
                  <a:cubicBezTo>
                    <a:pt x="1023" y="112"/>
                    <a:pt x="908" y="0"/>
                    <a:pt x="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4" name="Google Shape;754;g120f3d9c4b6_0_2647"/>
          <p:cNvSpPr/>
          <p:nvPr/>
        </p:nvSpPr>
        <p:spPr>
          <a:xfrm>
            <a:off x="5406835" y="3166063"/>
            <a:ext cx="176725" cy="384350"/>
          </a:xfrm>
          <a:custGeom>
            <a:avLst/>
            <a:gdLst/>
            <a:ahLst/>
            <a:cxnLst/>
            <a:rect l="l" t="t" r="r" b="b"/>
            <a:pathLst>
              <a:path w="7069" h="15374" extrusionOk="0">
                <a:moveTo>
                  <a:pt x="5081" y="512"/>
                </a:moveTo>
                <a:cubicBezTo>
                  <a:pt x="5087" y="512"/>
                  <a:pt x="5094" y="512"/>
                  <a:pt x="5101" y="512"/>
                </a:cubicBezTo>
                <a:cubicBezTo>
                  <a:pt x="5707" y="512"/>
                  <a:pt x="6200" y="862"/>
                  <a:pt x="6362" y="1407"/>
                </a:cubicBezTo>
                <a:cubicBezTo>
                  <a:pt x="6523" y="1949"/>
                  <a:pt x="6350" y="2751"/>
                  <a:pt x="5374" y="3373"/>
                </a:cubicBezTo>
                <a:cubicBezTo>
                  <a:pt x="5255" y="3450"/>
                  <a:pt x="4707" y="3914"/>
                  <a:pt x="4051" y="4482"/>
                </a:cubicBezTo>
                <a:lnTo>
                  <a:pt x="4051" y="1430"/>
                </a:lnTo>
                <a:cubicBezTo>
                  <a:pt x="4045" y="1202"/>
                  <a:pt x="4134" y="981"/>
                  <a:pt x="4296" y="819"/>
                </a:cubicBezTo>
                <a:cubicBezTo>
                  <a:pt x="4487" y="625"/>
                  <a:pt x="4765" y="512"/>
                  <a:pt x="5081" y="512"/>
                </a:cubicBezTo>
                <a:close/>
                <a:moveTo>
                  <a:pt x="4051" y="8369"/>
                </a:moveTo>
                <a:cubicBezTo>
                  <a:pt x="4750" y="8534"/>
                  <a:pt x="5243" y="9157"/>
                  <a:pt x="5244" y="9874"/>
                </a:cubicBezTo>
                <a:cubicBezTo>
                  <a:pt x="5244" y="10641"/>
                  <a:pt x="4692" y="11168"/>
                  <a:pt x="4051" y="11419"/>
                </a:cubicBezTo>
                <a:lnTo>
                  <a:pt x="4051" y="8369"/>
                </a:lnTo>
                <a:close/>
                <a:moveTo>
                  <a:pt x="3538" y="5610"/>
                </a:moveTo>
                <a:lnTo>
                  <a:pt x="3538" y="7821"/>
                </a:lnTo>
                <a:cubicBezTo>
                  <a:pt x="2474" y="7892"/>
                  <a:pt x="1745" y="8657"/>
                  <a:pt x="1745" y="9734"/>
                </a:cubicBezTo>
                <a:cubicBezTo>
                  <a:pt x="1745" y="9875"/>
                  <a:pt x="1859" y="9991"/>
                  <a:pt x="2001" y="9991"/>
                </a:cubicBezTo>
                <a:cubicBezTo>
                  <a:pt x="2143" y="9991"/>
                  <a:pt x="2257" y="9875"/>
                  <a:pt x="2257" y="9734"/>
                </a:cubicBezTo>
                <a:cubicBezTo>
                  <a:pt x="2257" y="8946"/>
                  <a:pt x="2768" y="8406"/>
                  <a:pt x="3538" y="8340"/>
                </a:cubicBezTo>
                <a:lnTo>
                  <a:pt x="3538" y="11557"/>
                </a:lnTo>
                <a:cubicBezTo>
                  <a:pt x="3417" y="11574"/>
                  <a:pt x="3203" y="11597"/>
                  <a:pt x="2946" y="11597"/>
                </a:cubicBezTo>
                <a:cubicBezTo>
                  <a:pt x="2397" y="11597"/>
                  <a:pt x="1648" y="11492"/>
                  <a:pt x="1157" y="11002"/>
                </a:cubicBezTo>
                <a:cubicBezTo>
                  <a:pt x="740" y="10587"/>
                  <a:pt x="522" y="9929"/>
                  <a:pt x="571" y="9246"/>
                </a:cubicBezTo>
                <a:cubicBezTo>
                  <a:pt x="627" y="8463"/>
                  <a:pt x="1017" y="7745"/>
                  <a:pt x="1658" y="7264"/>
                </a:cubicBezTo>
                <a:cubicBezTo>
                  <a:pt x="2207" y="6778"/>
                  <a:pt x="2892" y="6176"/>
                  <a:pt x="3538" y="5610"/>
                </a:cubicBezTo>
                <a:close/>
                <a:moveTo>
                  <a:pt x="5080" y="0"/>
                </a:moveTo>
                <a:cubicBezTo>
                  <a:pt x="4640" y="0"/>
                  <a:pt x="4217" y="168"/>
                  <a:pt x="3930" y="459"/>
                </a:cubicBezTo>
                <a:cubicBezTo>
                  <a:pt x="3673" y="718"/>
                  <a:pt x="3532" y="1069"/>
                  <a:pt x="3538" y="1434"/>
                </a:cubicBezTo>
                <a:lnTo>
                  <a:pt x="3538" y="4929"/>
                </a:lnTo>
                <a:cubicBezTo>
                  <a:pt x="2563" y="5781"/>
                  <a:pt x="1528" y="6694"/>
                  <a:pt x="1335" y="6867"/>
                </a:cubicBezTo>
                <a:cubicBezTo>
                  <a:pt x="589" y="7426"/>
                  <a:pt x="124" y="8281"/>
                  <a:pt x="60" y="9210"/>
                </a:cubicBezTo>
                <a:cubicBezTo>
                  <a:pt x="0" y="10052"/>
                  <a:pt x="268" y="10839"/>
                  <a:pt x="794" y="11365"/>
                </a:cubicBezTo>
                <a:cubicBezTo>
                  <a:pt x="1409" y="11981"/>
                  <a:pt x="2299" y="12112"/>
                  <a:pt x="2941" y="12112"/>
                </a:cubicBezTo>
                <a:cubicBezTo>
                  <a:pt x="3185" y="12112"/>
                  <a:pt x="3394" y="12093"/>
                  <a:pt x="3538" y="12075"/>
                </a:cubicBezTo>
                <a:lnTo>
                  <a:pt x="3538" y="13220"/>
                </a:lnTo>
                <a:cubicBezTo>
                  <a:pt x="3538" y="13404"/>
                  <a:pt x="3522" y="13547"/>
                  <a:pt x="3484" y="13670"/>
                </a:cubicBezTo>
                <a:cubicBezTo>
                  <a:pt x="3313" y="14248"/>
                  <a:pt x="2774" y="14862"/>
                  <a:pt x="2111" y="14862"/>
                </a:cubicBezTo>
                <a:cubicBezTo>
                  <a:pt x="1381" y="14861"/>
                  <a:pt x="789" y="14269"/>
                  <a:pt x="788" y="13539"/>
                </a:cubicBezTo>
                <a:cubicBezTo>
                  <a:pt x="788" y="13398"/>
                  <a:pt x="674" y="13284"/>
                  <a:pt x="533" y="13284"/>
                </a:cubicBezTo>
                <a:cubicBezTo>
                  <a:pt x="390" y="13284"/>
                  <a:pt x="276" y="13398"/>
                  <a:pt x="276" y="13539"/>
                </a:cubicBezTo>
                <a:cubicBezTo>
                  <a:pt x="277" y="14551"/>
                  <a:pt x="1099" y="15372"/>
                  <a:pt x="2111" y="15374"/>
                </a:cubicBezTo>
                <a:cubicBezTo>
                  <a:pt x="3032" y="15374"/>
                  <a:pt x="3746" y="14591"/>
                  <a:pt x="3977" y="13816"/>
                </a:cubicBezTo>
                <a:cubicBezTo>
                  <a:pt x="4027" y="13644"/>
                  <a:pt x="4051" y="13455"/>
                  <a:pt x="4051" y="13220"/>
                </a:cubicBezTo>
                <a:lnTo>
                  <a:pt x="4051" y="11964"/>
                </a:lnTo>
                <a:cubicBezTo>
                  <a:pt x="5084" y="11644"/>
                  <a:pt x="5757" y="10836"/>
                  <a:pt x="5757" y="9875"/>
                </a:cubicBezTo>
                <a:cubicBezTo>
                  <a:pt x="5757" y="8860"/>
                  <a:pt x="5019" y="8016"/>
                  <a:pt x="4051" y="7848"/>
                </a:cubicBezTo>
                <a:lnTo>
                  <a:pt x="4051" y="5164"/>
                </a:lnTo>
                <a:cubicBezTo>
                  <a:pt x="4871" y="4451"/>
                  <a:pt x="5540" y="3877"/>
                  <a:pt x="5652" y="3806"/>
                </a:cubicBezTo>
                <a:lnTo>
                  <a:pt x="5652" y="3805"/>
                </a:lnTo>
                <a:cubicBezTo>
                  <a:pt x="6866" y="3031"/>
                  <a:pt x="7068" y="1982"/>
                  <a:pt x="6853" y="1261"/>
                </a:cubicBezTo>
                <a:cubicBezTo>
                  <a:pt x="6625" y="492"/>
                  <a:pt x="5939" y="0"/>
                  <a:pt x="5103" y="0"/>
                </a:cubicBezTo>
                <a:cubicBezTo>
                  <a:pt x="5095" y="0"/>
                  <a:pt x="5087" y="0"/>
                  <a:pt x="50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120f3d9c4b6_0_2737"/>
          <p:cNvSpPr txBox="1">
            <a:spLocks noGrp="1"/>
          </p:cNvSpPr>
          <p:nvPr>
            <p:ph type="title"/>
          </p:nvPr>
        </p:nvSpPr>
        <p:spPr>
          <a:xfrm>
            <a:off x="2599800" y="557100"/>
            <a:ext cx="39444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Curriculum</a:t>
            </a:r>
            <a:endParaRPr/>
          </a:p>
        </p:txBody>
      </p:sp>
      <p:sp>
        <p:nvSpPr>
          <p:cNvPr id="760" name="Google Shape;760;g120f3d9c4b6_0_2737"/>
          <p:cNvSpPr txBox="1">
            <a:spLocks noGrp="1"/>
          </p:cNvSpPr>
          <p:nvPr>
            <p:ph type="body" idx="1"/>
          </p:nvPr>
        </p:nvSpPr>
        <p:spPr>
          <a:xfrm>
            <a:off x="3770250" y="971925"/>
            <a:ext cx="3345900" cy="11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/>
              <a:t>“Tuneful, Artful, Beatful” </a:t>
            </a:r>
            <a:endParaRPr/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-US"/>
              <a:t>Florida State Standards</a:t>
            </a:r>
            <a:endParaRPr/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-US"/>
              <a:t>First Steps in Music</a:t>
            </a:r>
            <a:endParaRPr/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-US"/>
              <a:t>Conversational Solfege</a:t>
            </a:r>
            <a:endParaRPr/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-US"/>
              <a:t>Orff</a:t>
            </a:r>
            <a:endParaRPr/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-US"/>
              <a:t>Ukulele</a:t>
            </a:r>
            <a:endParaRPr/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-US"/>
              <a:t>Movement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grpSp>
        <p:nvGrpSpPr>
          <p:cNvPr id="761" name="Google Shape;761;g120f3d9c4b6_0_2737"/>
          <p:cNvGrpSpPr/>
          <p:nvPr/>
        </p:nvGrpSpPr>
        <p:grpSpPr>
          <a:xfrm flipH="1">
            <a:off x="5600519" y="1582086"/>
            <a:ext cx="3381797" cy="3291732"/>
            <a:chOff x="1163025" y="238100"/>
            <a:chExt cx="5381600" cy="5238275"/>
          </a:xfrm>
        </p:grpSpPr>
        <p:sp>
          <p:nvSpPr>
            <p:cNvPr id="762" name="Google Shape;762;g120f3d9c4b6_0_2737"/>
            <p:cNvSpPr/>
            <p:nvPr/>
          </p:nvSpPr>
          <p:spPr>
            <a:xfrm>
              <a:off x="3027050" y="4071325"/>
              <a:ext cx="450150" cy="1041500"/>
            </a:xfrm>
            <a:custGeom>
              <a:avLst/>
              <a:gdLst/>
              <a:ahLst/>
              <a:cxnLst/>
              <a:rect l="l" t="t" r="r" b="b"/>
              <a:pathLst>
                <a:path w="18006" h="41660" extrusionOk="0">
                  <a:moveTo>
                    <a:pt x="8681" y="1"/>
                  </a:moveTo>
                  <a:lnTo>
                    <a:pt x="217" y="1567"/>
                  </a:lnTo>
                  <a:lnTo>
                    <a:pt x="1" y="9228"/>
                  </a:lnTo>
                  <a:cubicBezTo>
                    <a:pt x="2231" y="15568"/>
                    <a:pt x="12271" y="30998"/>
                    <a:pt x="9958" y="38783"/>
                  </a:cubicBezTo>
                  <a:cubicBezTo>
                    <a:pt x="9437" y="40537"/>
                    <a:pt x="13292" y="41659"/>
                    <a:pt x="15721" y="41659"/>
                  </a:cubicBezTo>
                  <a:cubicBezTo>
                    <a:pt x="16713" y="41659"/>
                    <a:pt x="17467" y="41472"/>
                    <a:pt x="17588" y="41065"/>
                  </a:cubicBezTo>
                  <a:cubicBezTo>
                    <a:pt x="18006" y="39660"/>
                    <a:pt x="16930" y="37870"/>
                    <a:pt x="16150" y="36835"/>
                  </a:cubicBezTo>
                  <a:cubicBezTo>
                    <a:pt x="11218" y="6750"/>
                    <a:pt x="8681" y="1"/>
                    <a:pt x="86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g120f3d9c4b6_0_2737"/>
            <p:cNvSpPr/>
            <p:nvPr/>
          </p:nvSpPr>
          <p:spPr>
            <a:xfrm>
              <a:off x="3237000" y="4974150"/>
              <a:ext cx="446875" cy="209400"/>
            </a:xfrm>
            <a:custGeom>
              <a:avLst/>
              <a:gdLst/>
              <a:ahLst/>
              <a:cxnLst/>
              <a:rect l="l" t="t" r="r" b="b"/>
              <a:pathLst>
                <a:path w="17875" h="8376" extrusionOk="0">
                  <a:moveTo>
                    <a:pt x="1364" y="1"/>
                  </a:moveTo>
                  <a:cubicBezTo>
                    <a:pt x="1642" y="1283"/>
                    <a:pt x="1179" y="1566"/>
                    <a:pt x="734" y="3062"/>
                  </a:cubicBezTo>
                  <a:cubicBezTo>
                    <a:pt x="0" y="5532"/>
                    <a:pt x="2450" y="6085"/>
                    <a:pt x="2450" y="6085"/>
                  </a:cubicBezTo>
                  <a:cubicBezTo>
                    <a:pt x="2450" y="6085"/>
                    <a:pt x="12422" y="8376"/>
                    <a:pt x="16114" y="8376"/>
                  </a:cubicBezTo>
                  <a:cubicBezTo>
                    <a:pt x="16887" y="8376"/>
                    <a:pt x="17385" y="8275"/>
                    <a:pt x="17457" y="8032"/>
                  </a:cubicBezTo>
                  <a:cubicBezTo>
                    <a:pt x="17875" y="6626"/>
                    <a:pt x="12399" y="3238"/>
                    <a:pt x="12399" y="3238"/>
                  </a:cubicBezTo>
                  <a:lnTo>
                    <a:pt x="7621" y="74"/>
                  </a:lnTo>
                  <a:cubicBezTo>
                    <a:pt x="6221" y="266"/>
                    <a:pt x="5306" y="395"/>
                    <a:pt x="4383" y="395"/>
                  </a:cubicBezTo>
                  <a:cubicBezTo>
                    <a:pt x="3519" y="395"/>
                    <a:pt x="2648" y="282"/>
                    <a:pt x="1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g120f3d9c4b6_0_2737"/>
            <p:cNvSpPr/>
            <p:nvPr/>
          </p:nvSpPr>
          <p:spPr>
            <a:xfrm>
              <a:off x="2478775" y="3531050"/>
              <a:ext cx="997825" cy="1359125"/>
            </a:xfrm>
            <a:custGeom>
              <a:avLst/>
              <a:gdLst/>
              <a:ahLst/>
              <a:cxnLst/>
              <a:rect l="l" t="t" r="r" b="b"/>
              <a:pathLst>
                <a:path w="39913" h="54365" extrusionOk="0">
                  <a:moveTo>
                    <a:pt x="5727" y="0"/>
                  </a:moveTo>
                  <a:cubicBezTo>
                    <a:pt x="4860" y="0"/>
                    <a:pt x="3969" y="212"/>
                    <a:pt x="3014" y="799"/>
                  </a:cubicBezTo>
                  <a:cubicBezTo>
                    <a:pt x="804" y="2158"/>
                    <a:pt x="1" y="4984"/>
                    <a:pt x="401" y="7462"/>
                  </a:cubicBezTo>
                  <a:cubicBezTo>
                    <a:pt x="802" y="9940"/>
                    <a:pt x="2175" y="12160"/>
                    <a:pt x="3532" y="14305"/>
                  </a:cubicBezTo>
                  <a:cubicBezTo>
                    <a:pt x="3757" y="14661"/>
                    <a:pt x="3984" y="15019"/>
                    <a:pt x="4286" y="15318"/>
                  </a:cubicBezTo>
                  <a:cubicBezTo>
                    <a:pt x="4627" y="15656"/>
                    <a:pt x="5051" y="15907"/>
                    <a:pt x="5474" y="16144"/>
                  </a:cubicBezTo>
                  <a:cubicBezTo>
                    <a:pt x="5521" y="16170"/>
                    <a:pt x="5568" y="16196"/>
                    <a:pt x="5615" y="16222"/>
                  </a:cubicBezTo>
                  <a:cubicBezTo>
                    <a:pt x="7586" y="17311"/>
                    <a:pt x="9668" y="18186"/>
                    <a:pt x="11825" y="18834"/>
                  </a:cubicBezTo>
                  <a:cubicBezTo>
                    <a:pt x="13413" y="19312"/>
                    <a:pt x="16390" y="19241"/>
                    <a:pt x="17711" y="20070"/>
                  </a:cubicBezTo>
                  <a:cubicBezTo>
                    <a:pt x="20334" y="21715"/>
                    <a:pt x="20261" y="25410"/>
                    <a:pt x="21124" y="27981"/>
                  </a:cubicBezTo>
                  <a:cubicBezTo>
                    <a:pt x="24144" y="36957"/>
                    <a:pt x="27646" y="45764"/>
                    <a:pt x="31612" y="54364"/>
                  </a:cubicBezTo>
                  <a:lnTo>
                    <a:pt x="39912" y="50579"/>
                  </a:lnTo>
                  <a:cubicBezTo>
                    <a:pt x="36647" y="40080"/>
                    <a:pt x="35945" y="29038"/>
                    <a:pt x="34497" y="18172"/>
                  </a:cubicBezTo>
                  <a:cubicBezTo>
                    <a:pt x="34134" y="15444"/>
                    <a:pt x="33712" y="12689"/>
                    <a:pt x="32619" y="10147"/>
                  </a:cubicBezTo>
                  <a:cubicBezTo>
                    <a:pt x="30324" y="4816"/>
                    <a:pt x="24147" y="2586"/>
                    <a:pt x="18604" y="1757"/>
                  </a:cubicBezTo>
                  <a:cubicBezTo>
                    <a:pt x="16081" y="1380"/>
                    <a:pt x="13508" y="1706"/>
                    <a:pt x="11058" y="1237"/>
                  </a:cubicBezTo>
                  <a:cubicBezTo>
                    <a:pt x="9151" y="871"/>
                    <a:pt x="7487" y="0"/>
                    <a:pt x="57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g120f3d9c4b6_0_2737"/>
            <p:cNvSpPr/>
            <p:nvPr/>
          </p:nvSpPr>
          <p:spPr>
            <a:xfrm>
              <a:off x="2465000" y="2049400"/>
              <a:ext cx="230750" cy="1453775"/>
            </a:xfrm>
            <a:custGeom>
              <a:avLst/>
              <a:gdLst/>
              <a:ahLst/>
              <a:cxnLst/>
              <a:rect l="l" t="t" r="r" b="b"/>
              <a:pathLst>
                <a:path w="9230" h="58151" extrusionOk="0">
                  <a:moveTo>
                    <a:pt x="1" y="0"/>
                  </a:moveTo>
                  <a:lnTo>
                    <a:pt x="1408" y="56764"/>
                  </a:lnTo>
                  <a:cubicBezTo>
                    <a:pt x="2386" y="57811"/>
                    <a:pt x="3305" y="58151"/>
                    <a:pt x="4086" y="58151"/>
                  </a:cubicBezTo>
                  <a:cubicBezTo>
                    <a:pt x="5538" y="58151"/>
                    <a:pt x="6515" y="56976"/>
                    <a:pt x="6515" y="56976"/>
                  </a:cubicBezTo>
                  <a:lnTo>
                    <a:pt x="9229" y="18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g120f3d9c4b6_0_2737"/>
            <p:cNvSpPr/>
            <p:nvPr/>
          </p:nvSpPr>
          <p:spPr>
            <a:xfrm>
              <a:off x="1450275" y="2688100"/>
              <a:ext cx="3259775" cy="875550"/>
            </a:xfrm>
            <a:custGeom>
              <a:avLst/>
              <a:gdLst/>
              <a:ahLst/>
              <a:cxnLst/>
              <a:rect l="l" t="t" r="r" b="b"/>
              <a:pathLst>
                <a:path w="130391" h="35022" extrusionOk="0">
                  <a:moveTo>
                    <a:pt x="511" y="0"/>
                  </a:moveTo>
                  <a:lnTo>
                    <a:pt x="0" y="5442"/>
                  </a:lnTo>
                  <a:lnTo>
                    <a:pt x="129881" y="35021"/>
                  </a:lnTo>
                  <a:lnTo>
                    <a:pt x="130390" y="29242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g120f3d9c4b6_0_2737"/>
            <p:cNvSpPr/>
            <p:nvPr/>
          </p:nvSpPr>
          <p:spPr>
            <a:xfrm>
              <a:off x="1458250" y="2512800"/>
              <a:ext cx="3616800" cy="909525"/>
            </a:xfrm>
            <a:custGeom>
              <a:avLst/>
              <a:gdLst/>
              <a:ahLst/>
              <a:cxnLst/>
              <a:rect l="l" t="t" r="r" b="b"/>
              <a:pathLst>
                <a:path w="144672" h="36381" extrusionOk="0">
                  <a:moveTo>
                    <a:pt x="14960" y="1"/>
                  </a:moveTo>
                  <a:lnTo>
                    <a:pt x="0" y="7140"/>
                  </a:lnTo>
                  <a:lnTo>
                    <a:pt x="129881" y="36381"/>
                  </a:lnTo>
                  <a:lnTo>
                    <a:pt x="144672" y="26010"/>
                  </a:lnTo>
                  <a:lnTo>
                    <a:pt x="14960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g120f3d9c4b6_0_2737"/>
            <p:cNvSpPr/>
            <p:nvPr/>
          </p:nvSpPr>
          <p:spPr>
            <a:xfrm>
              <a:off x="1445000" y="2958925"/>
              <a:ext cx="230725" cy="1453750"/>
            </a:xfrm>
            <a:custGeom>
              <a:avLst/>
              <a:gdLst/>
              <a:ahLst/>
              <a:cxnLst/>
              <a:rect l="l" t="t" r="r" b="b"/>
              <a:pathLst>
                <a:path w="9229" h="58150" extrusionOk="0">
                  <a:moveTo>
                    <a:pt x="0" y="0"/>
                  </a:moveTo>
                  <a:lnTo>
                    <a:pt x="1407" y="56762"/>
                  </a:lnTo>
                  <a:cubicBezTo>
                    <a:pt x="2386" y="57809"/>
                    <a:pt x="3305" y="58150"/>
                    <a:pt x="4087" y="58150"/>
                  </a:cubicBezTo>
                  <a:cubicBezTo>
                    <a:pt x="5538" y="58150"/>
                    <a:pt x="6514" y="56977"/>
                    <a:pt x="6514" y="56977"/>
                  </a:cubicBezTo>
                  <a:lnTo>
                    <a:pt x="9228" y="1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g120f3d9c4b6_0_2737"/>
            <p:cNvSpPr/>
            <p:nvPr/>
          </p:nvSpPr>
          <p:spPr>
            <a:xfrm>
              <a:off x="4734475" y="3630400"/>
              <a:ext cx="230775" cy="1453775"/>
            </a:xfrm>
            <a:custGeom>
              <a:avLst/>
              <a:gdLst/>
              <a:ahLst/>
              <a:cxnLst/>
              <a:rect l="l" t="t" r="r" b="b"/>
              <a:pathLst>
                <a:path w="9231" h="58151" extrusionOk="0">
                  <a:moveTo>
                    <a:pt x="1" y="1"/>
                  </a:moveTo>
                  <a:lnTo>
                    <a:pt x="1409" y="56763"/>
                  </a:lnTo>
                  <a:cubicBezTo>
                    <a:pt x="2388" y="57810"/>
                    <a:pt x="3307" y="58150"/>
                    <a:pt x="4088" y="58150"/>
                  </a:cubicBezTo>
                  <a:cubicBezTo>
                    <a:pt x="5539" y="58150"/>
                    <a:pt x="6516" y="56977"/>
                    <a:pt x="6516" y="56977"/>
                  </a:cubicBezTo>
                  <a:lnTo>
                    <a:pt x="9230" y="18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g120f3d9c4b6_0_2737"/>
            <p:cNvSpPr/>
            <p:nvPr/>
          </p:nvSpPr>
          <p:spPr>
            <a:xfrm>
              <a:off x="5975500" y="2491400"/>
              <a:ext cx="230700" cy="1453775"/>
            </a:xfrm>
            <a:custGeom>
              <a:avLst/>
              <a:gdLst/>
              <a:ahLst/>
              <a:cxnLst/>
              <a:rect l="l" t="t" r="r" b="b"/>
              <a:pathLst>
                <a:path w="9228" h="58151" extrusionOk="0">
                  <a:moveTo>
                    <a:pt x="1" y="1"/>
                  </a:moveTo>
                  <a:lnTo>
                    <a:pt x="1408" y="56763"/>
                  </a:lnTo>
                  <a:cubicBezTo>
                    <a:pt x="2386" y="57810"/>
                    <a:pt x="3305" y="58150"/>
                    <a:pt x="4087" y="58150"/>
                  </a:cubicBezTo>
                  <a:cubicBezTo>
                    <a:pt x="5538" y="58150"/>
                    <a:pt x="6514" y="56977"/>
                    <a:pt x="6514" y="56977"/>
                  </a:cubicBezTo>
                  <a:lnTo>
                    <a:pt x="9228" y="18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g120f3d9c4b6_0_2737"/>
            <p:cNvSpPr/>
            <p:nvPr/>
          </p:nvSpPr>
          <p:spPr>
            <a:xfrm>
              <a:off x="2084925" y="1547000"/>
              <a:ext cx="3468775" cy="1204900"/>
            </a:xfrm>
            <a:custGeom>
              <a:avLst/>
              <a:gdLst/>
              <a:ahLst/>
              <a:cxnLst/>
              <a:rect l="l" t="t" r="r" b="b"/>
              <a:pathLst>
                <a:path w="138751" h="48196" extrusionOk="0">
                  <a:moveTo>
                    <a:pt x="99479" y="0"/>
                  </a:moveTo>
                  <a:cubicBezTo>
                    <a:pt x="82225" y="5550"/>
                    <a:pt x="66409" y="7226"/>
                    <a:pt x="53593" y="7226"/>
                  </a:cubicBezTo>
                  <a:cubicBezTo>
                    <a:pt x="34021" y="7226"/>
                    <a:pt x="21450" y="3315"/>
                    <a:pt x="21450" y="3315"/>
                  </a:cubicBezTo>
                  <a:lnTo>
                    <a:pt x="21194" y="8925"/>
                  </a:lnTo>
                  <a:lnTo>
                    <a:pt x="6915" y="16320"/>
                  </a:lnTo>
                  <a:lnTo>
                    <a:pt x="1" y="24098"/>
                  </a:lnTo>
                  <a:lnTo>
                    <a:pt x="119880" y="48196"/>
                  </a:lnTo>
                  <a:lnTo>
                    <a:pt x="138750" y="33660"/>
                  </a:lnTo>
                  <a:lnTo>
                    <a:pt x="99479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g120f3d9c4b6_0_2737"/>
            <p:cNvSpPr/>
            <p:nvPr/>
          </p:nvSpPr>
          <p:spPr>
            <a:xfrm>
              <a:off x="3054675" y="1011500"/>
              <a:ext cx="331500" cy="826200"/>
            </a:xfrm>
            <a:custGeom>
              <a:avLst/>
              <a:gdLst/>
              <a:ahLst/>
              <a:cxnLst/>
              <a:rect l="l" t="t" r="r" b="b"/>
              <a:pathLst>
                <a:path w="13260" h="33048" extrusionOk="0">
                  <a:moveTo>
                    <a:pt x="9435" y="0"/>
                  </a:moveTo>
                  <a:lnTo>
                    <a:pt x="0" y="32640"/>
                  </a:lnTo>
                  <a:lnTo>
                    <a:pt x="4080" y="33048"/>
                  </a:lnTo>
                  <a:lnTo>
                    <a:pt x="13260" y="3060"/>
                  </a:lnTo>
                  <a:lnTo>
                    <a:pt x="943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g120f3d9c4b6_0_2737"/>
            <p:cNvSpPr/>
            <p:nvPr/>
          </p:nvSpPr>
          <p:spPr>
            <a:xfrm>
              <a:off x="1705275" y="1629875"/>
              <a:ext cx="915900" cy="408025"/>
            </a:xfrm>
            <a:custGeom>
              <a:avLst/>
              <a:gdLst/>
              <a:ahLst/>
              <a:cxnLst/>
              <a:rect l="l" t="t" r="r" b="b"/>
              <a:pathLst>
                <a:path w="36636" h="16321" extrusionOk="0">
                  <a:moveTo>
                    <a:pt x="36636" y="0"/>
                  </a:moveTo>
                  <a:lnTo>
                    <a:pt x="1" y="14620"/>
                  </a:lnTo>
                  <a:lnTo>
                    <a:pt x="5440" y="16320"/>
                  </a:lnTo>
                  <a:lnTo>
                    <a:pt x="36380" y="5610"/>
                  </a:lnTo>
                  <a:lnTo>
                    <a:pt x="3663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g120f3d9c4b6_0_2737"/>
            <p:cNvSpPr/>
            <p:nvPr/>
          </p:nvSpPr>
          <p:spPr>
            <a:xfrm>
              <a:off x="1365275" y="2811375"/>
              <a:ext cx="3394725" cy="821850"/>
            </a:xfrm>
            <a:custGeom>
              <a:avLst/>
              <a:gdLst/>
              <a:ahLst/>
              <a:cxnLst/>
              <a:rect l="l" t="t" r="r" b="b"/>
              <a:pathLst>
                <a:path w="135789" h="32874" extrusionOk="0">
                  <a:moveTo>
                    <a:pt x="3911" y="0"/>
                  </a:moveTo>
                  <a:lnTo>
                    <a:pt x="0" y="2497"/>
                  </a:lnTo>
                  <a:lnTo>
                    <a:pt x="132538" y="32874"/>
                  </a:lnTo>
                  <a:lnTo>
                    <a:pt x="135788" y="29622"/>
                  </a:lnTo>
                  <a:lnTo>
                    <a:pt x="39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g120f3d9c4b6_0_2737"/>
            <p:cNvSpPr/>
            <p:nvPr/>
          </p:nvSpPr>
          <p:spPr>
            <a:xfrm>
              <a:off x="1365275" y="2873800"/>
              <a:ext cx="3334150" cy="940600"/>
            </a:xfrm>
            <a:custGeom>
              <a:avLst/>
              <a:gdLst/>
              <a:ahLst/>
              <a:cxnLst/>
              <a:rect l="l" t="t" r="r" b="b"/>
              <a:pathLst>
                <a:path w="133366" h="37624" extrusionOk="0">
                  <a:moveTo>
                    <a:pt x="0" y="0"/>
                  </a:moveTo>
                  <a:lnTo>
                    <a:pt x="0" y="5833"/>
                  </a:lnTo>
                  <a:lnTo>
                    <a:pt x="131750" y="37623"/>
                  </a:lnTo>
                  <a:lnTo>
                    <a:pt x="133365" y="30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g120f3d9c4b6_0_2737"/>
            <p:cNvSpPr/>
            <p:nvPr/>
          </p:nvSpPr>
          <p:spPr>
            <a:xfrm>
              <a:off x="1841250" y="1736125"/>
              <a:ext cx="981800" cy="450525"/>
            </a:xfrm>
            <a:custGeom>
              <a:avLst/>
              <a:gdLst/>
              <a:ahLst/>
              <a:cxnLst/>
              <a:rect l="l" t="t" r="r" b="b"/>
              <a:pathLst>
                <a:path w="39272" h="18021" extrusionOk="0">
                  <a:moveTo>
                    <a:pt x="32641" y="1"/>
                  </a:moveTo>
                  <a:lnTo>
                    <a:pt x="1" y="12070"/>
                  </a:lnTo>
                  <a:lnTo>
                    <a:pt x="24992" y="18021"/>
                  </a:lnTo>
                  <a:lnTo>
                    <a:pt x="20741" y="8670"/>
                  </a:lnTo>
                  <a:lnTo>
                    <a:pt x="39272" y="1020"/>
                  </a:lnTo>
                  <a:lnTo>
                    <a:pt x="326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g120f3d9c4b6_0_2737"/>
            <p:cNvSpPr/>
            <p:nvPr/>
          </p:nvSpPr>
          <p:spPr>
            <a:xfrm>
              <a:off x="1828525" y="2037875"/>
              <a:ext cx="3291650" cy="1139025"/>
            </a:xfrm>
            <a:custGeom>
              <a:avLst/>
              <a:gdLst/>
              <a:ahLst/>
              <a:cxnLst/>
              <a:rect l="l" t="t" r="r" b="b"/>
              <a:pathLst>
                <a:path w="131666" h="45561" extrusionOk="0">
                  <a:moveTo>
                    <a:pt x="510" y="0"/>
                  </a:moveTo>
                  <a:lnTo>
                    <a:pt x="1" y="19550"/>
                  </a:lnTo>
                  <a:lnTo>
                    <a:pt x="131411" y="45560"/>
                  </a:lnTo>
                  <a:lnTo>
                    <a:pt x="131666" y="26392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g120f3d9c4b6_0_2737"/>
            <p:cNvSpPr/>
            <p:nvPr/>
          </p:nvSpPr>
          <p:spPr>
            <a:xfrm>
              <a:off x="5113800" y="2697675"/>
              <a:ext cx="143425" cy="462200"/>
            </a:xfrm>
            <a:custGeom>
              <a:avLst/>
              <a:gdLst/>
              <a:ahLst/>
              <a:cxnLst/>
              <a:rect l="l" t="t" r="r" b="b"/>
              <a:pathLst>
                <a:path w="5737" h="18488" extrusionOk="0">
                  <a:moveTo>
                    <a:pt x="255" y="0"/>
                  </a:moveTo>
                  <a:lnTo>
                    <a:pt x="0" y="16831"/>
                  </a:lnTo>
                  <a:lnTo>
                    <a:pt x="5099" y="18488"/>
                  </a:lnTo>
                  <a:lnTo>
                    <a:pt x="5737" y="765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g120f3d9c4b6_0_2737"/>
            <p:cNvSpPr/>
            <p:nvPr/>
          </p:nvSpPr>
          <p:spPr>
            <a:xfrm>
              <a:off x="5120150" y="1916725"/>
              <a:ext cx="1396150" cy="800100"/>
            </a:xfrm>
            <a:custGeom>
              <a:avLst/>
              <a:gdLst/>
              <a:ahLst/>
              <a:cxnLst/>
              <a:rect l="l" t="t" r="r" b="b"/>
              <a:pathLst>
                <a:path w="55846" h="32004" extrusionOk="0">
                  <a:moveTo>
                    <a:pt x="52021" y="1"/>
                  </a:moveTo>
                  <a:lnTo>
                    <a:pt x="1" y="31238"/>
                  </a:lnTo>
                  <a:lnTo>
                    <a:pt x="5483" y="32003"/>
                  </a:lnTo>
                  <a:lnTo>
                    <a:pt x="55845" y="767"/>
                  </a:lnTo>
                  <a:lnTo>
                    <a:pt x="52021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g120f3d9c4b6_0_2737"/>
            <p:cNvSpPr/>
            <p:nvPr/>
          </p:nvSpPr>
          <p:spPr>
            <a:xfrm>
              <a:off x="4826900" y="1935875"/>
              <a:ext cx="1689400" cy="1922100"/>
            </a:xfrm>
            <a:custGeom>
              <a:avLst/>
              <a:gdLst/>
              <a:ahLst/>
              <a:cxnLst/>
              <a:rect l="l" t="t" r="r" b="b"/>
              <a:pathLst>
                <a:path w="67576" h="76884" extrusionOk="0">
                  <a:moveTo>
                    <a:pt x="67575" y="1"/>
                  </a:moveTo>
                  <a:lnTo>
                    <a:pt x="17213" y="31237"/>
                  </a:lnTo>
                  <a:lnTo>
                    <a:pt x="16575" y="48960"/>
                  </a:lnTo>
                  <a:lnTo>
                    <a:pt x="426" y="60179"/>
                  </a:lnTo>
                  <a:lnTo>
                    <a:pt x="1" y="76884"/>
                  </a:lnTo>
                  <a:lnTo>
                    <a:pt x="67575" y="33617"/>
                  </a:lnTo>
                  <a:lnTo>
                    <a:pt x="67575" y="23970"/>
                  </a:lnTo>
                  <a:lnTo>
                    <a:pt x="67575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g120f3d9c4b6_0_2737"/>
            <p:cNvSpPr/>
            <p:nvPr/>
          </p:nvSpPr>
          <p:spPr>
            <a:xfrm>
              <a:off x="5349650" y="1821100"/>
              <a:ext cx="1122050" cy="739550"/>
            </a:xfrm>
            <a:custGeom>
              <a:avLst/>
              <a:gdLst/>
              <a:ahLst/>
              <a:cxnLst/>
              <a:rect l="l" t="t" r="r" b="b"/>
              <a:pathLst>
                <a:path w="44882" h="29582" extrusionOk="0">
                  <a:moveTo>
                    <a:pt x="44881" y="0"/>
                  </a:moveTo>
                  <a:lnTo>
                    <a:pt x="1021" y="25246"/>
                  </a:lnTo>
                  <a:lnTo>
                    <a:pt x="1" y="29581"/>
                  </a:lnTo>
                  <a:lnTo>
                    <a:pt x="42841" y="3826"/>
                  </a:lnTo>
                  <a:lnTo>
                    <a:pt x="44881" y="0"/>
                  </a:lnTo>
                  <a:close/>
                </a:path>
              </a:pathLst>
            </a:custGeom>
            <a:solidFill>
              <a:srgbClr val="422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g120f3d9c4b6_0_2737"/>
            <p:cNvSpPr/>
            <p:nvPr/>
          </p:nvSpPr>
          <p:spPr>
            <a:xfrm>
              <a:off x="2303750" y="238100"/>
              <a:ext cx="4240875" cy="2372975"/>
            </a:xfrm>
            <a:custGeom>
              <a:avLst/>
              <a:gdLst/>
              <a:ahLst/>
              <a:cxnLst/>
              <a:rect l="l" t="t" r="r" b="b"/>
              <a:pathLst>
                <a:path w="169635" h="94919" extrusionOk="0">
                  <a:moveTo>
                    <a:pt x="4976" y="1"/>
                  </a:moveTo>
                  <a:cubicBezTo>
                    <a:pt x="4949" y="1"/>
                    <a:pt x="4922" y="1"/>
                    <a:pt x="4895" y="1"/>
                  </a:cubicBezTo>
                  <a:lnTo>
                    <a:pt x="4762" y="1"/>
                  </a:lnTo>
                  <a:cubicBezTo>
                    <a:pt x="1364" y="55"/>
                    <a:pt x="0" y="4907"/>
                    <a:pt x="2762" y="7110"/>
                  </a:cubicBezTo>
                  <a:lnTo>
                    <a:pt x="122494" y="94919"/>
                  </a:lnTo>
                  <a:lnTo>
                    <a:pt x="169634" y="64699"/>
                  </a:lnTo>
                  <a:cubicBezTo>
                    <a:pt x="169634" y="64699"/>
                    <a:pt x="126604" y="20131"/>
                    <a:pt x="82753" y="15551"/>
                  </a:cubicBezTo>
                  <a:cubicBezTo>
                    <a:pt x="58857" y="13057"/>
                    <a:pt x="44199" y="8536"/>
                    <a:pt x="30969" y="4192"/>
                  </a:cubicBezTo>
                  <a:cubicBezTo>
                    <a:pt x="22527" y="1420"/>
                    <a:pt x="13775" y="1"/>
                    <a:pt x="4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g120f3d9c4b6_0_2737"/>
            <p:cNvSpPr/>
            <p:nvPr/>
          </p:nvSpPr>
          <p:spPr>
            <a:xfrm>
              <a:off x="1696750" y="1995375"/>
              <a:ext cx="144525" cy="471775"/>
            </a:xfrm>
            <a:custGeom>
              <a:avLst/>
              <a:gdLst/>
              <a:ahLst/>
              <a:cxnLst/>
              <a:rect l="l" t="t" r="r" b="b"/>
              <a:pathLst>
                <a:path w="5781" h="18871" extrusionOk="0">
                  <a:moveTo>
                    <a:pt x="342" y="0"/>
                  </a:moveTo>
                  <a:lnTo>
                    <a:pt x="1" y="17510"/>
                  </a:lnTo>
                  <a:lnTo>
                    <a:pt x="5442" y="18870"/>
                  </a:lnTo>
                  <a:lnTo>
                    <a:pt x="5781" y="1700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g120f3d9c4b6_0_2737"/>
            <p:cNvSpPr/>
            <p:nvPr/>
          </p:nvSpPr>
          <p:spPr>
            <a:xfrm>
              <a:off x="1216525" y="2433125"/>
              <a:ext cx="616300" cy="259250"/>
            </a:xfrm>
            <a:custGeom>
              <a:avLst/>
              <a:gdLst/>
              <a:ahLst/>
              <a:cxnLst/>
              <a:rect l="l" t="t" r="r" b="b"/>
              <a:pathLst>
                <a:path w="24652" h="10370" extrusionOk="0">
                  <a:moveTo>
                    <a:pt x="19210" y="0"/>
                  </a:moveTo>
                  <a:lnTo>
                    <a:pt x="0" y="9180"/>
                  </a:lnTo>
                  <a:lnTo>
                    <a:pt x="5950" y="10370"/>
                  </a:lnTo>
                  <a:lnTo>
                    <a:pt x="24651" y="1360"/>
                  </a:lnTo>
                  <a:lnTo>
                    <a:pt x="1921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g120f3d9c4b6_0_2737"/>
            <p:cNvSpPr/>
            <p:nvPr/>
          </p:nvSpPr>
          <p:spPr>
            <a:xfrm>
              <a:off x="1216525" y="2662625"/>
              <a:ext cx="148775" cy="357025"/>
            </a:xfrm>
            <a:custGeom>
              <a:avLst/>
              <a:gdLst/>
              <a:ahLst/>
              <a:cxnLst/>
              <a:rect l="l" t="t" r="r" b="b"/>
              <a:pathLst>
                <a:path w="5951" h="14281" extrusionOk="0">
                  <a:moveTo>
                    <a:pt x="0" y="0"/>
                  </a:moveTo>
                  <a:lnTo>
                    <a:pt x="341" y="13260"/>
                  </a:lnTo>
                  <a:lnTo>
                    <a:pt x="5950" y="14280"/>
                  </a:lnTo>
                  <a:lnTo>
                    <a:pt x="5950" y="1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g120f3d9c4b6_0_2737"/>
            <p:cNvSpPr/>
            <p:nvPr/>
          </p:nvSpPr>
          <p:spPr>
            <a:xfrm>
              <a:off x="1365275" y="2467125"/>
              <a:ext cx="467550" cy="406700"/>
            </a:xfrm>
            <a:custGeom>
              <a:avLst/>
              <a:gdLst/>
              <a:ahLst/>
              <a:cxnLst/>
              <a:rect l="l" t="t" r="r" b="b"/>
              <a:pathLst>
                <a:path w="18702" h="16268" extrusionOk="0">
                  <a:moveTo>
                    <a:pt x="18701" y="0"/>
                  </a:moveTo>
                  <a:lnTo>
                    <a:pt x="0" y="9010"/>
                  </a:lnTo>
                  <a:lnTo>
                    <a:pt x="0" y="16267"/>
                  </a:lnTo>
                  <a:lnTo>
                    <a:pt x="3911" y="13770"/>
                  </a:lnTo>
                  <a:lnTo>
                    <a:pt x="3911" y="8839"/>
                  </a:lnTo>
                  <a:lnTo>
                    <a:pt x="18531" y="2380"/>
                  </a:lnTo>
                  <a:lnTo>
                    <a:pt x="187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g120f3d9c4b6_0_2737"/>
            <p:cNvSpPr/>
            <p:nvPr/>
          </p:nvSpPr>
          <p:spPr>
            <a:xfrm>
              <a:off x="4676025" y="3118425"/>
              <a:ext cx="565275" cy="321950"/>
            </a:xfrm>
            <a:custGeom>
              <a:avLst/>
              <a:gdLst/>
              <a:ahLst/>
              <a:cxnLst/>
              <a:rect l="l" t="t" r="r" b="b"/>
              <a:pathLst>
                <a:path w="22611" h="12878" extrusionOk="0">
                  <a:moveTo>
                    <a:pt x="17511" y="1"/>
                  </a:moveTo>
                  <a:lnTo>
                    <a:pt x="0" y="11517"/>
                  </a:lnTo>
                  <a:lnTo>
                    <a:pt x="6461" y="12877"/>
                  </a:lnTo>
                  <a:lnTo>
                    <a:pt x="22610" y="1658"/>
                  </a:lnTo>
                  <a:lnTo>
                    <a:pt x="1751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g120f3d9c4b6_0_2737"/>
            <p:cNvSpPr/>
            <p:nvPr/>
          </p:nvSpPr>
          <p:spPr>
            <a:xfrm>
              <a:off x="4659025" y="3406350"/>
              <a:ext cx="178525" cy="451625"/>
            </a:xfrm>
            <a:custGeom>
              <a:avLst/>
              <a:gdLst/>
              <a:ahLst/>
              <a:cxnLst/>
              <a:rect l="l" t="t" r="r" b="b"/>
              <a:pathLst>
                <a:path w="7141" h="18065" extrusionOk="0">
                  <a:moveTo>
                    <a:pt x="680" y="0"/>
                  </a:moveTo>
                  <a:lnTo>
                    <a:pt x="0" y="16321"/>
                  </a:lnTo>
                  <a:lnTo>
                    <a:pt x="6716" y="18065"/>
                  </a:lnTo>
                  <a:lnTo>
                    <a:pt x="7141" y="1360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g120f3d9c4b6_0_2737"/>
            <p:cNvSpPr/>
            <p:nvPr/>
          </p:nvSpPr>
          <p:spPr>
            <a:xfrm>
              <a:off x="2794650" y="4497750"/>
              <a:ext cx="155325" cy="978625"/>
            </a:xfrm>
            <a:custGeom>
              <a:avLst/>
              <a:gdLst/>
              <a:ahLst/>
              <a:cxnLst/>
              <a:rect l="l" t="t" r="r" b="b"/>
              <a:pathLst>
                <a:path w="6213" h="39145" extrusionOk="0">
                  <a:moveTo>
                    <a:pt x="0" y="0"/>
                  </a:moveTo>
                  <a:lnTo>
                    <a:pt x="946" y="38210"/>
                  </a:lnTo>
                  <a:cubicBezTo>
                    <a:pt x="1604" y="38915"/>
                    <a:pt x="2223" y="39144"/>
                    <a:pt x="2749" y="39144"/>
                  </a:cubicBezTo>
                  <a:cubicBezTo>
                    <a:pt x="3725" y="39144"/>
                    <a:pt x="4383" y="38355"/>
                    <a:pt x="4383" y="38355"/>
                  </a:cubicBezTo>
                  <a:lnTo>
                    <a:pt x="6213" y="12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g120f3d9c4b6_0_2737"/>
            <p:cNvSpPr/>
            <p:nvPr/>
          </p:nvSpPr>
          <p:spPr>
            <a:xfrm>
              <a:off x="1270875" y="4175800"/>
              <a:ext cx="155350" cy="978625"/>
            </a:xfrm>
            <a:custGeom>
              <a:avLst/>
              <a:gdLst/>
              <a:ahLst/>
              <a:cxnLst/>
              <a:rect l="l" t="t" r="r" b="b"/>
              <a:pathLst>
                <a:path w="6214" h="39145" extrusionOk="0">
                  <a:moveTo>
                    <a:pt x="1" y="0"/>
                  </a:moveTo>
                  <a:lnTo>
                    <a:pt x="946" y="38211"/>
                  </a:lnTo>
                  <a:cubicBezTo>
                    <a:pt x="1604" y="38916"/>
                    <a:pt x="2222" y="39145"/>
                    <a:pt x="2748" y="39145"/>
                  </a:cubicBezTo>
                  <a:cubicBezTo>
                    <a:pt x="3725" y="39145"/>
                    <a:pt x="4383" y="38355"/>
                    <a:pt x="4383" y="38355"/>
                  </a:cubicBezTo>
                  <a:lnTo>
                    <a:pt x="6214" y="12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g120f3d9c4b6_0_2737"/>
            <p:cNvSpPr/>
            <p:nvPr/>
          </p:nvSpPr>
          <p:spPr>
            <a:xfrm>
              <a:off x="3195275" y="4204425"/>
              <a:ext cx="155325" cy="978625"/>
            </a:xfrm>
            <a:custGeom>
              <a:avLst/>
              <a:gdLst/>
              <a:ahLst/>
              <a:cxnLst/>
              <a:rect l="l" t="t" r="r" b="b"/>
              <a:pathLst>
                <a:path w="6213" h="39145" extrusionOk="0">
                  <a:moveTo>
                    <a:pt x="0" y="1"/>
                  </a:moveTo>
                  <a:lnTo>
                    <a:pt x="945" y="38212"/>
                  </a:lnTo>
                  <a:cubicBezTo>
                    <a:pt x="1603" y="38916"/>
                    <a:pt x="2222" y="39145"/>
                    <a:pt x="2748" y="39145"/>
                  </a:cubicBezTo>
                  <a:cubicBezTo>
                    <a:pt x="3725" y="39145"/>
                    <a:pt x="4383" y="38355"/>
                    <a:pt x="4383" y="38355"/>
                  </a:cubicBezTo>
                  <a:lnTo>
                    <a:pt x="6212" y="12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g120f3d9c4b6_0_2737"/>
            <p:cNvSpPr/>
            <p:nvPr/>
          </p:nvSpPr>
          <p:spPr>
            <a:xfrm>
              <a:off x="1735875" y="3932575"/>
              <a:ext cx="155325" cy="978650"/>
            </a:xfrm>
            <a:custGeom>
              <a:avLst/>
              <a:gdLst/>
              <a:ahLst/>
              <a:cxnLst/>
              <a:rect l="l" t="t" r="r" b="b"/>
              <a:pathLst>
                <a:path w="6213" h="39146" extrusionOk="0">
                  <a:moveTo>
                    <a:pt x="0" y="1"/>
                  </a:moveTo>
                  <a:lnTo>
                    <a:pt x="945" y="38212"/>
                  </a:lnTo>
                  <a:cubicBezTo>
                    <a:pt x="1604" y="38916"/>
                    <a:pt x="2223" y="39145"/>
                    <a:pt x="2749" y="39145"/>
                  </a:cubicBezTo>
                  <a:cubicBezTo>
                    <a:pt x="3726" y="39145"/>
                    <a:pt x="4384" y="38355"/>
                    <a:pt x="4384" y="38355"/>
                  </a:cubicBezTo>
                  <a:lnTo>
                    <a:pt x="6212" y="12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g120f3d9c4b6_0_2737"/>
            <p:cNvSpPr/>
            <p:nvPr/>
          </p:nvSpPr>
          <p:spPr>
            <a:xfrm>
              <a:off x="3008700" y="4154200"/>
              <a:ext cx="414950" cy="496025"/>
            </a:xfrm>
            <a:custGeom>
              <a:avLst/>
              <a:gdLst/>
              <a:ahLst/>
              <a:cxnLst/>
              <a:rect l="l" t="t" r="r" b="b"/>
              <a:pathLst>
                <a:path w="16598" h="19841" extrusionOk="0">
                  <a:moveTo>
                    <a:pt x="16597" y="1"/>
                  </a:moveTo>
                  <a:lnTo>
                    <a:pt x="1" y="13926"/>
                  </a:lnTo>
                  <a:lnTo>
                    <a:pt x="573" y="19841"/>
                  </a:lnTo>
                  <a:lnTo>
                    <a:pt x="16407" y="6487"/>
                  </a:lnTo>
                  <a:lnTo>
                    <a:pt x="16597" y="1"/>
                  </a:lnTo>
                  <a:close/>
                </a:path>
              </a:pathLst>
            </a:custGeom>
            <a:solidFill>
              <a:srgbClr val="BD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g120f3d9c4b6_0_2737"/>
            <p:cNvSpPr/>
            <p:nvPr/>
          </p:nvSpPr>
          <p:spPr>
            <a:xfrm>
              <a:off x="1163025" y="4015875"/>
              <a:ext cx="1860000" cy="634350"/>
            </a:xfrm>
            <a:custGeom>
              <a:avLst/>
              <a:gdLst/>
              <a:ahLst/>
              <a:cxnLst/>
              <a:rect l="l" t="t" r="r" b="b"/>
              <a:pathLst>
                <a:path w="74400" h="25374" extrusionOk="0">
                  <a:moveTo>
                    <a:pt x="0" y="1"/>
                  </a:moveTo>
                  <a:lnTo>
                    <a:pt x="190" y="6106"/>
                  </a:lnTo>
                  <a:lnTo>
                    <a:pt x="74400" y="25374"/>
                  </a:lnTo>
                  <a:lnTo>
                    <a:pt x="73828" y="194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g120f3d9c4b6_0_2737"/>
            <p:cNvSpPr/>
            <p:nvPr/>
          </p:nvSpPr>
          <p:spPr>
            <a:xfrm>
              <a:off x="3008700" y="4154200"/>
              <a:ext cx="414950" cy="496025"/>
            </a:xfrm>
            <a:custGeom>
              <a:avLst/>
              <a:gdLst/>
              <a:ahLst/>
              <a:cxnLst/>
              <a:rect l="l" t="t" r="r" b="b"/>
              <a:pathLst>
                <a:path w="16598" h="19841" extrusionOk="0">
                  <a:moveTo>
                    <a:pt x="16597" y="1"/>
                  </a:moveTo>
                  <a:lnTo>
                    <a:pt x="1" y="13926"/>
                  </a:lnTo>
                  <a:lnTo>
                    <a:pt x="573" y="19841"/>
                  </a:lnTo>
                  <a:lnTo>
                    <a:pt x="16407" y="6487"/>
                  </a:lnTo>
                  <a:lnTo>
                    <a:pt x="1659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g120f3d9c4b6_0_2737"/>
            <p:cNvSpPr/>
            <p:nvPr/>
          </p:nvSpPr>
          <p:spPr>
            <a:xfrm>
              <a:off x="1167775" y="4168500"/>
              <a:ext cx="1855250" cy="481725"/>
            </a:xfrm>
            <a:custGeom>
              <a:avLst/>
              <a:gdLst/>
              <a:ahLst/>
              <a:cxnLst/>
              <a:rect l="l" t="t" r="r" b="b"/>
              <a:pathLst>
                <a:path w="74210" h="19269" extrusionOk="0">
                  <a:moveTo>
                    <a:pt x="0" y="1"/>
                  </a:moveTo>
                  <a:lnTo>
                    <a:pt x="74210" y="19269"/>
                  </a:lnTo>
                </a:path>
              </a:pathLst>
            </a:custGeom>
            <a:solidFill>
              <a:srgbClr val="C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g120f3d9c4b6_0_2737"/>
            <p:cNvSpPr/>
            <p:nvPr/>
          </p:nvSpPr>
          <p:spPr>
            <a:xfrm>
              <a:off x="1163025" y="3720225"/>
              <a:ext cx="2260625" cy="782150"/>
            </a:xfrm>
            <a:custGeom>
              <a:avLst/>
              <a:gdLst/>
              <a:ahLst/>
              <a:cxnLst/>
              <a:rect l="l" t="t" r="r" b="b"/>
              <a:pathLst>
                <a:path w="90425" h="31286" extrusionOk="0">
                  <a:moveTo>
                    <a:pt x="14307" y="0"/>
                  </a:moveTo>
                  <a:lnTo>
                    <a:pt x="0" y="11827"/>
                  </a:lnTo>
                  <a:lnTo>
                    <a:pt x="73828" y="31285"/>
                  </a:lnTo>
                  <a:lnTo>
                    <a:pt x="90424" y="17360"/>
                  </a:lnTo>
                  <a:lnTo>
                    <a:pt x="1430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g120f3d9c4b6_0_2737"/>
            <p:cNvSpPr/>
            <p:nvPr/>
          </p:nvSpPr>
          <p:spPr>
            <a:xfrm>
              <a:off x="1811900" y="2408175"/>
              <a:ext cx="912125" cy="1195250"/>
            </a:xfrm>
            <a:custGeom>
              <a:avLst/>
              <a:gdLst/>
              <a:ahLst/>
              <a:cxnLst/>
              <a:rect l="l" t="t" r="r" b="b"/>
              <a:pathLst>
                <a:path w="36485" h="47810" extrusionOk="0">
                  <a:moveTo>
                    <a:pt x="22784" y="1"/>
                  </a:moveTo>
                  <a:cubicBezTo>
                    <a:pt x="20254" y="1"/>
                    <a:pt x="17674" y="590"/>
                    <a:pt x="15372" y="1620"/>
                  </a:cubicBezTo>
                  <a:cubicBezTo>
                    <a:pt x="4692" y="6395"/>
                    <a:pt x="1" y="15109"/>
                    <a:pt x="2568" y="26586"/>
                  </a:cubicBezTo>
                  <a:cubicBezTo>
                    <a:pt x="3363" y="30140"/>
                    <a:pt x="4477" y="33593"/>
                    <a:pt x="5135" y="37126"/>
                  </a:cubicBezTo>
                  <a:cubicBezTo>
                    <a:pt x="5691" y="40106"/>
                    <a:pt x="5754" y="42507"/>
                    <a:pt x="9256" y="43810"/>
                  </a:cubicBezTo>
                  <a:cubicBezTo>
                    <a:pt x="10487" y="44268"/>
                    <a:pt x="11806" y="44364"/>
                    <a:pt x="13128" y="44364"/>
                  </a:cubicBezTo>
                  <a:cubicBezTo>
                    <a:pt x="13584" y="44364"/>
                    <a:pt x="14041" y="44352"/>
                    <a:pt x="14495" y="44340"/>
                  </a:cubicBezTo>
                  <a:cubicBezTo>
                    <a:pt x="14519" y="44340"/>
                    <a:pt x="14543" y="44339"/>
                    <a:pt x="14567" y="44339"/>
                  </a:cubicBezTo>
                  <a:cubicBezTo>
                    <a:pt x="17033" y="44339"/>
                    <a:pt x="19500" y="47583"/>
                    <a:pt x="21965" y="47583"/>
                  </a:cubicBezTo>
                  <a:cubicBezTo>
                    <a:pt x="21990" y="47583"/>
                    <a:pt x="22014" y="47583"/>
                    <a:pt x="22039" y="47582"/>
                  </a:cubicBezTo>
                  <a:cubicBezTo>
                    <a:pt x="22116" y="47580"/>
                    <a:pt x="22193" y="47579"/>
                    <a:pt x="22269" y="47579"/>
                  </a:cubicBezTo>
                  <a:cubicBezTo>
                    <a:pt x="23472" y="47579"/>
                    <a:pt x="24686" y="47809"/>
                    <a:pt x="25869" y="47809"/>
                  </a:cubicBezTo>
                  <a:cubicBezTo>
                    <a:pt x="26527" y="47809"/>
                    <a:pt x="27175" y="47738"/>
                    <a:pt x="27805" y="47517"/>
                  </a:cubicBezTo>
                  <a:cubicBezTo>
                    <a:pt x="31780" y="46122"/>
                    <a:pt x="34400" y="38014"/>
                    <a:pt x="35328" y="33905"/>
                  </a:cubicBezTo>
                  <a:cubicBezTo>
                    <a:pt x="36485" y="28795"/>
                    <a:pt x="36354" y="22169"/>
                    <a:pt x="36325" y="16903"/>
                  </a:cubicBezTo>
                  <a:cubicBezTo>
                    <a:pt x="36298" y="11836"/>
                    <a:pt x="35087" y="6033"/>
                    <a:pt x="30967" y="2685"/>
                  </a:cubicBezTo>
                  <a:cubicBezTo>
                    <a:pt x="28665" y="815"/>
                    <a:pt x="25759" y="1"/>
                    <a:pt x="227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g120f3d9c4b6_0_2737"/>
            <p:cNvSpPr/>
            <p:nvPr/>
          </p:nvSpPr>
          <p:spPr>
            <a:xfrm>
              <a:off x="2319275" y="1766125"/>
              <a:ext cx="379700" cy="517500"/>
            </a:xfrm>
            <a:custGeom>
              <a:avLst/>
              <a:gdLst/>
              <a:ahLst/>
              <a:cxnLst/>
              <a:rect l="l" t="t" r="r" b="b"/>
              <a:pathLst>
                <a:path w="15188" h="20700" extrusionOk="0">
                  <a:moveTo>
                    <a:pt x="12911" y="0"/>
                  </a:moveTo>
                  <a:lnTo>
                    <a:pt x="2940" y="11110"/>
                  </a:lnTo>
                  <a:cubicBezTo>
                    <a:pt x="641" y="12384"/>
                    <a:pt x="1" y="15759"/>
                    <a:pt x="1399" y="17986"/>
                  </a:cubicBezTo>
                  <a:cubicBezTo>
                    <a:pt x="2503" y="19743"/>
                    <a:pt x="4598" y="20700"/>
                    <a:pt x="6683" y="20700"/>
                  </a:cubicBezTo>
                  <a:cubicBezTo>
                    <a:pt x="7240" y="20700"/>
                    <a:pt x="7796" y="20632"/>
                    <a:pt x="8332" y="20493"/>
                  </a:cubicBezTo>
                  <a:cubicBezTo>
                    <a:pt x="10876" y="19830"/>
                    <a:pt x="12922" y="17782"/>
                    <a:pt x="13978" y="15374"/>
                  </a:cubicBezTo>
                  <a:cubicBezTo>
                    <a:pt x="15035" y="12967"/>
                    <a:pt x="15188" y="10240"/>
                    <a:pt x="14850" y="7633"/>
                  </a:cubicBezTo>
                  <a:cubicBezTo>
                    <a:pt x="14514" y="5025"/>
                    <a:pt x="13710" y="2505"/>
                    <a:pt x="129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g120f3d9c4b6_0_2737"/>
            <p:cNvSpPr/>
            <p:nvPr/>
          </p:nvSpPr>
          <p:spPr>
            <a:xfrm>
              <a:off x="2915025" y="3097675"/>
              <a:ext cx="466100" cy="283850"/>
            </a:xfrm>
            <a:custGeom>
              <a:avLst/>
              <a:gdLst/>
              <a:ahLst/>
              <a:cxnLst/>
              <a:rect l="l" t="t" r="r" b="b"/>
              <a:pathLst>
                <a:path w="18644" h="11354" extrusionOk="0">
                  <a:moveTo>
                    <a:pt x="8948" y="0"/>
                  </a:moveTo>
                  <a:lnTo>
                    <a:pt x="8948" y="0"/>
                  </a:lnTo>
                  <a:cubicBezTo>
                    <a:pt x="6213" y="1833"/>
                    <a:pt x="0" y="5209"/>
                    <a:pt x="1395" y="9392"/>
                  </a:cubicBezTo>
                  <a:cubicBezTo>
                    <a:pt x="1894" y="10886"/>
                    <a:pt x="3185" y="11354"/>
                    <a:pt x="4633" y="11354"/>
                  </a:cubicBezTo>
                  <a:cubicBezTo>
                    <a:pt x="6189" y="11354"/>
                    <a:pt x="7929" y="10813"/>
                    <a:pt x="9062" y="10427"/>
                  </a:cubicBezTo>
                  <a:cubicBezTo>
                    <a:pt x="11601" y="9561"/>
                    <a:pt x="14875" y="7173"/>
                    <a:pt x="16595" y="5182"/>
                  </a:cubicBezTo>
                  <a:cubicBezTo>
                    <a:pt x="17310" y="4355"/>
                    <a:pt x="18644" y="1968"/>
                    <a:pt x="16952" y="1968"/>
                  </a:cubicBezTo>
                  <a:cubicBezTo>
                    <a:pt x="16775" y="1968"/>
                    <a:pt x="16565" y="1994"/>
                    <a:pt x="16317" y="2051"/>
                  </a:cubicBezTo>
                  <a:cubicBezTo>
                    <a:pt x="16698" y="1964"/>
                    <a:pt x="15704" y="1231"/>
                    <a:pt x="15664" y="1211"/>
                  </a:cubicBezTo>
                  <a:cubicBezTo>
                    <a:pt x="15559" y="1158"/>
                    <a:pt x="15430" y="1136"/>
                    <a:pt x="15286" y="1136"/>
                  </a:cubicBezTo>
                  <a:cubicBezTo>
                    <a:pt x="14762" y="1136"/>
                    <a:pt x="14050" y="1422"/>
                    <a:pt x="13658" y="1507"/>
                  </a:cubicBezTo>
                  <a:cubicBezTo>
                    <a:pt x="13340" y="1575"/>
                    <a:pt x="13028" y="1662"/>
                    <a:pt x="12718" y="1759"/>
                  </a:cubicBezTo>
                  <a:cubicBezTo>
                    <a:pt x="11729" y="2069"/>
                    <a:pt x="9268" y="3263"/>
                    <a:pt x="8246" y="3440"/>
                  </a:cubicBezTo>
                  <a:cubicBezTo>
                    <a:pt x="8650" y="2284"/>
                    <a:pt x="9461" y="1324"/>
                    <a:pt x="89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g120f3d9c4b6_0_2737"/>
            <p:cNvSpPr/>
            <p:nvPr/>
          </p:nvSpPr>
          <p:spPr>
            <a:xfrm>
              <a:off x="2546575" y="3237450"/>
              <a:ext cx="538475" cy="343075"/>
            </a:xfrm>
            <a:custGeom>
              <a:avLst/>
              <a:gdLst/>
              <a:ahLst/>
              <a:cxnLst/>
              <a:rect l="l" t="t" r="r" b="b"/>
              <a:pathLst>
                <a:path w="21539" h="13723" extrusionOk="0">
                  <a:moveTo>
                    <a:pt x="17336" y="0"/>
                  </a:moveTo>
                  <a:cubicBezTo>
                    <a:pt x="15344" y="0"/>
                    <a:pt x="10894" y="1585"/>
                    <a:pt x="8370" y="2702"/>
                  </a:cubicBezTo>
                  <a:cubicBezTo>
                    <a:pt x="7538" y="3070"/>
                    <a:pt x="6915" y="3388"/>
                    <a:pt x="6659" y="3582"/>
                  </a:cubicBezTo>
                  <a:cubicBezTo>
                    <a:pt x="4104" y="5508"/>
                    <a:pt x="1" y="11801"/>
                    <a:pt x="4902" y="13498"/>
                  </a:cubicBezTo>
                  <a:cubicBezTo>
                    <a:pt x="5355" y="13655"/>
                    <a:pt x="5822" y="13723"/>
                    <a:pt x="6295" y="13723"/>
                  </a:cubicBezTo>
                  <a:cubicBezTo>
                    <a:pt x="7570" y="13723"/>
                    <a:pt x="8892" y="13233"/>
                    <a:pt x="10115" y="12689"/>
                  </a:cubicBezTo>
                  <a:cubicBezTo>
                    <a:pt x="14196" y="10874"/>
                    <a:pt x="18058" y="8420"/>
                    <a:pt x="21539" y="5430"/>
                  </a:cubicBezTo>
                  <a:lnTo>
                    <a:pt x="18284" y="303"/>
                  </a:lnTo>
                  <a:cubicBezTo>
                    <a:pt x="18150" y="92"/>
                    <a:pt x="17814" y="0"/>
                    <a:pt x="1733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g120f3d9c4b6_0_2737"/>
            <p:cNvSpPr/>
            <p:nvPr/>
          </p:nvSpPr>
          <p:spPr>
            <a:xfrm>
              <a:off x="2256400" y="2354875"/>
              <a:ext cx="614625" cy="1247450"/>
            </a:xfrm>
            <a:custGeom>
              <a:avLst/>
              <a:gdLst/>
              <a:ahLst/>
              <a:cxnLst/>
              <a:rect l="l" t="t" r="r" b="b"/>
              <a:pathLst>
                <a:path w="24585" h="49898" extrusionOk="0">
                  <a:moveTo>
                    <a:pt x="5233" y="0"/>
                  </a:moveTo>
                  <a:cubicBezTo>
                    <a:pt x="1101" y="0"/>
                    <a:pt x="1" y="3847"/>
                    <a:pt x="100" y="8403"/>
                  </a:cubicBezTo>
                  <a:cubicBezTo>
                    <a:pt x="251" y="15382"/>
                    <a:pt x="3272" y="22671"/>
                    <a:pt x="5716" y="28988"/>
                  </a:cubicBezTo>
                  <a:cubicBezTo>
                    <a:pt x="6927" y="32118"/>
                    <a:pt x="12729" y="49341"/>
                    <a:pt x="15869" y="49835"/>
                  </a:cubicBezTo>
                  <a:cubicBezTo>
                    <a:pt x="16134" y="49877"/>
                    <a:pt x="16396" y="49897"/>
                    <a:pt x="16656" y="49897"/>
                  </a:cubicBezTo>
                  <a:cubicBezTo>
                    <a:pt x="20125" y="49897"/>
                    <a:pt x="23124" y="46318"/>
                    <a:pt x="23829" y="42516"/>
                  </a:cubicBezTo>
                  <a:cubicBezTo>
                    <a:pt x="24585" y="38429"/>
                    <a:pt x="23416" y="34243"/>
                    <a:pt x="22259" y="30268"/>
                  </a:cubicBezTo>
                  <a:cubicBezTo>
                    <a:pt x="20987" y="25891"/>
                    <a:pt x="19713" y="21515"/>
                    <a:pt x="18440" y="17137"/>
                  </a:cubicBezTo>
                  <a:cubicBezTo>
                    <a:pt x="16586" y="10766"/>
                    <a:pt x="13774" y="1383"/>
                    <a:pt x="6631" y="130"/>
                  </a:cubicBezTo>
                  <a:cubicBezTo>
                    <a:pt x="6131" y="43"/>
                    <a:pt x="5665" y="0"/>
                    <a:pt x="5233" y="0"/>
                  </a:cubicBezTo>
                  <a:close/>
                </a:path>
              </a:pathLst>
            </a:custGeom>
            <a:solidFill>
              <a:srgbClr val="5E3C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g120f3d9c4b6_0_2737"/>
            <p:cNvSpPr/>
            <p:nvPr/>
          </p:nvSpPr>
          <p:spPr>
            <a:xfrm>
              <a:off x="2256400" y="2354875"/>
              <a:ext cx="614625" cy="1247450"/>
            </a:xfrm>
            <a:custGeom>
              <a:avLst/>
              <a:gdLst/>
              <a:ahLst/>
              <a:cxnLst/>
              <a:rect l="l" t="t" r="r" b="b"/>
              <a:pathLst>
                <a:path w="24585" h="49898" extrusionOk="0">
                  <a:moveTo>
                    <a:pt x="5233" y="0"/>
                  </a:moveTo>
                  <a:cubicBezTo>
                    <a:pt x="1101" y="0"/>
                    <a:pt x="1" y="3847"/>
                    <a:pt x="100" y="8403"/>
                  </a:cubicBezTo>
                  <a:cubicBezTo>
                    <a:pt x="251" y="15382"/>
                    <a:pt x="3272" y="22671"/>
                    <a:pt x="5716" y="28988"/>
                  </a:cubicBezTo>
                  <a:cubicBezTo>
                    <a:pt x="6927" y="32118"/>
                    <a:pt x="12729" y="49341"/>
                    <a:pt x="15869" y="49835"/>
                  </a:cubicBezTo>
                  <a:cubicBezTo>
                    <a:pt x="16134" y="49877"/>
                    <a:pt x="16396" y="49897"/>
                    <a:pt x="16656" y="49897"/>
                  </a:cubicBezTo>
                  <a:cubicBezTo>
                    <a:pt x="20125" y="49897"/>
                    <a:pt x="23124" y="46318"/>
                    <a:pt x="23829" y="42516"/>
                  </a:cubicBezTo>
                  <a:cubicBezTo>
                    <a:pt x="24585" y="38429"/>
                    <a:pt x="23416" y="34243"/>
                    <a:pt x="22259" y="30268"/>
                  </a:cubicBezTo>
                  <a:cubicBezTo>
                    <a:pt x="20987" y="25891"/>
                    <a:pt x="19713" y="21515"/>
                    <a:pt x="18440" y="17137"/>
                  </a:cubicBezTo>
                  <a:cubicBezTo>
                    <a:pt x="16586" y="10766"/>
                    <a:pt x="13774" y="1383"/>
                    <a:pt x="6631" y="130"/>
                  </a:cubicBezTo>
                  <a:cubicBezTo>
                    <a:pt x="6131" y="43"/>
                    <a:pt x="5665" y="0"/>
                    <a:pt x="5233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g120f3d9c4b6_0_2737"/>
            <p:cNvSpPr/>
            <p:nvPr/>
          </p:nvSpPr>
          <p:spPr>
            <a:xfrm>
              <a:off x="1774975" y="1582150"/>
              <a:ext cx="1025500" cy="1579025"/>
            </a:xfrm>
            <a:custGeom>
              <a:avLst/>
              <a:gdLst/>
              <a:ahLst/>
              <a:cxnLst/>
              <a:rect l="l" t="t" r="r" b="b"/>
              <a:pathLst>
                <a:path w="41020" h="63161" extrusionOk="0">
                  <a:moveTo>
                    <a:pt x="25867" y="1"/>
                  </a:moveTo>
                  <a:cubicBezTo>
                    <a:pt x="25587" y="1"/>
                    <a:pt x="25304" y="6"/>
                    <a:pt x="25020" y="18"/>
                  </a:cubicBezTo>
                  <a:cubicBezTo>
                    <a:pt x="18247" y="286"/>
                    <a:pt x="10434" y="3688"/>
                    <a:pt x="8755" y="7892"/>
                  </a:cubicBezTo>
                  <a:cubicBezTo>
                    <a:pt x="7500" y="11036"/>
                    <a:pt x="6229" y="14242"/>
                    <a:pt x="5964" y="17619"/>
                  </a:cubicBezTo>
                  <a:cubicBezTo>
                    <a:pt x="5652" y="21601"/>
                    <a:pt x="6746" y="25720"/>
                    <a:pt x="5591" y="29544"/>
                  </a:cubicBezTo>
                  <a:cubicBezTo>
                    <a:pt x="4081" y="34536"/>
                    <a:pt x="0" y="37251"/>
                    <a:pt x="504" y="42617"/>
                  </a:cubicBezTo>
                  <a:cubicBezTo>
                    <a:pt x="970" y="47572"/>
                    <a:pt x="2340" y="53664"/>
                    <a:pt x="5274" y="57776"/>
                  </a:cubicBezTo>
                  <a:cubicBezTo>
                    <a:pt x="7533" y="60944"/>
                    <a:pt x="11476" y="63161"/>
                    <a:pt x="15227" y="63161"/>
                  </a:cubicBezTo>
                  <a:cubicBezTo>
                    <a:pt x="16866" y="63161"/>
                    <a:pt x="18469" y="62737"/>
                    <a:pt x="19879" y="61784"/>
                  </a:cubicBezTo>
                  <a:cubicBezTo>
                    <a:pt x="23187" y="59547"/>
                    <a:pt x="24446" y="55223"/>
                    <a:pt x="27433" y="52571"/>
                  </a:cubicBezTo>
                  <a:cubicBezTo>
                    <a:pt x="31040" y="49366"/>
                    <a:pt x="36965" y="48739"/>
                    <a:pt x="39140" y="44430"/>
                  </a:cubicBezTo>
                  <a:cubicBezTo>
                    <a:pt x="41020" y="40707"/>
                    <a:pt x="39012" y="36228"/>
                    <a:pt x="36635" y="32802"/>
                  </a:cubicBezTo>
                  <a:cubicBezTo>
                    <a:pt x="34256" y="29376"/>
                    <a:pt x="31348" y="25875"/>
                    <a:pt x="31337" y="21705"/>
                  </a:cubicBezTo>
                  <a:cubicBezTo>
                    <a:pt x="31330" y="18773"/>
                    <a:pt x="32784" y="16068"/>
                    <a:pt x="33992" y="13396"/>
                  </a:cubicBezTo>
                  <a:cubicBezTo>
                    <a:pt x="35200" y="10725"/>
                    <a:pt x="36202" y="7687"/>
                    <a:pt x="35271" y="4907"/>
                  </a:cubicBezTo>
                  <a:cubicBezTo>
                    <a:pt x="34099" y="1411"/>
                    <a:pt x="30275" y="1"/>
                    <a:pt x="258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g120f3d9c4b6_0_2737"/>
            <p:cNvSpPr/>
            <p:nvPr/>
          </p:nvSpPr>
          <p:spPr>
            <a:xfrm>
              <a:off x="1672500" y="3463200"/>
              <a:ext cx="1679025" cy="656375"/>
            </a:xfrm>
            <a:custGeom>
              <a:avLst/>
              <a:gdLst/>
              <a:ahLst/>
              <a:cxnLst/>
              <a:rect l="l" t="t" r="r" b="b"/>
              <a:pathLst>
                <a:path w="67161" h="26255" extrusionOk="0">
                  <a:moveTo>
                    <a:pt x="12230" y="0"/>
                  </a:moveTo>
                  <a:cubicBezTo>
                    <a:pt x="11651" y="0"/>
                    <a:pt x="11111" y="88"/>
                    <a:pt x="10638" y="313"/>
                  </a:cubicBezTo>
                  <a:cubicBezTo>
                    <a:pt x="8498" y="1334"/>
                    <a:pt x="6211" y="6718"/>
                    <a:pt x="5372" y="8811"/>
                  </a:cubicBezTo>
                  <a:cubicBezTo>
                    <a:pt x="1" y="22223"/>
                    <a:pt x="13132" y="26254"/>
                    <a:pt x="26660" y="26254"/>
                  </a:cubicBezTo>
                  <a:cubicBezTo>
                    <a:pt x="35322" y="26254"/>
                    <a:pt x="44147" y="24601"/>
                    <a:pt x="48381" y="22700"/>
                  </a:cubicBezTo>
                  <a:cubicBezTo>
                    <a:pt x="54007" y="20173"/>
                    <a:pt x="62087" y="17670"/>
                    <a:pt x="64898" y="16269"/>
                  </a:cubicBezTo>
                  <a:cubicBezTo>
                    <a:pt x="67160" y="15142"/>
                    <a:pt x="63540" y="5888"/>
                    <a:pt x="61577" y="4297"/>
                  </a:cubicBezTo>
                  <a:cubicBezTo>
                    <a:pt x="59196" y="2366"/>
                    <a:pt x="56710" y="1694"/>
                    <a:pt x="54113" y="1694"/>
                  </a:cubicBezTo>
                  <a:cubicBezTo>
                    <a:pt x="49167" y="1694"/>
                    <a:pt x="43821" y="4132"/>
                    <a:pt x="38038" y="4949"/>
                  </a:cubicBezTo>
                  <a:cubicBezTo>
                    <a:pt x="37392" y="5040"/>
                    <a:pt x="36746" y="5082"/>
                    <a:pt x="36098" y="5082"/>
                  </a:cubicBezTo>
                  <a:cubicBezTo>
                    <a:pt x="30220" y="5082"/>
                    <a:pt x="24269" y="1669"/>
                    <a:pt x="18321" y="1135"/>
                  </a:cubicBezTo>
                  <a:cubicBezTo>
                    <a:pt x="16518" y="972"/>
                    <a:pt x="14155" y="0"/>
                    <a:pt x="1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06" name="Google Shape;806;g120f3d9c4b6_0_27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650" y="106600"/>
            <a:ext cx="3525050" cy="47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120f3d9c4b6_0_2788"/>
          <p:cNvSpPr txBox="1">
            <a:spLocks noGrp="1"/>
          </p:cNvSpPr>
          <p:nvPr>
            <p:ph type="title"/>
          </p:nvPr>
        </p:nvSpPr>
        <p:spPr>
          <a:xfrm>
            <a:off x="2599800" y="557100"/>
            <a:ext cx="3944400" cy="30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Music Classroom</a:t>
            </a:r>
            <a:endParaRPr/>
          </a:p>
        </p:txBody>
      </p:sp>
      <p:pic>
        <p:nvPicPr>
          <p:cNvPr id="812" name="Google Shape;812;g120f3d9c4b6_0_27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4252" y="266175"/>
            <a:ext cx="3085061" cy="224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g120f3d9c4b6_0_27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250" y="480800"/>
            <a:ext cx="2891203" cy="210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g120f3d9c4b6_0_27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8875" y="2667650"/>
            <a:ext cx="3153050" cy="229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g120f3d9c4b6_0_278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34888" y="2667637"/>
            <a:ext cx="3153050" cy="2294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120f3d9c4b6_0_2796"/>
          <p:cNvSpPr txBox="1">
            <a:spLocks noGrp="1"/>
          </p:cNvSpPr>
          <p:nvPr>
            <p:ph type="title"/>
          </p:nvPr>
        </p:nvSpPr>
        <p:spPr>
          <a:xfrm>
            <a:off x="5629075" y="2385375"/>
            <a:ext cx="22668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Mrs. Holowell’s First Graders</a:t>
            </a:r>
            <a:endParaRPr/>
          </a:p>
        </p:txBody>
      </p:sp>
      <p:sp>
        <p:nvSpPr>
          <p:cNvPr id="821" name="Google Shape;821;g120f3d9c4b6_0_2796"/>
          <p:cNvSpPr txBox="1">
            <a:spLocks noGrp="1"/>
          </p:cNvSpPr>
          <p:nvPr>
            <p:ph type="subTitle" idx="1"/>
          </p:nvPr>
        </p:nvSpPr>
        <p:spPr>
          <a:xfrm>
            <a:off x="5629075" y="2863692"/>
            <a:ext cx="2470500" cy="1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“Oh, My! No More Pie!”</a:t>
            </a:r>
            <a:endParaRPr/>
          </a:p>
        </p:txBody>
      </p:sp>
      <p:grpSp>
        <p:nvGrpSpPr>
          <p:cNvPr id="822" name="Google Shape;822;g120f3d9c4b6_0_2796"/>
          <p:cNvGrpSpPr/>
          <p:nvPr/>
        </p:nvGrpSpPr>
        <p:grpSpPr>
          <a:xfrm rot="425715" flipH="1">
            <a:off x="5803582" y="293038"/>
            <a:ext cx="1420413" cy="1869071"/>
            <a:chOff x="4302350" y="409950"/>
            <a:chExt cx="2052025" cy="2911025"/>
          </a:xfrm>
        </p:grpSpPr>
        <p:sp>
          <p:nvSpPr>
            <p:cNvPr id="823" name="Google Shape;823;g120f3d9c4b6_0_2796"/>
            <p:cNvSpPr/>
            <p:nvPr/>
          </p:nvSpPr>
          <p:spPr>
            <a:xfrm>
              <a:off x="4665875" y="835600"/>
              <a:ext cx="255950" cy="412100"/>
            </a:xfrm>
            <a:custGeom>
              <a:avLst/>
              <a:gdLst/>
              <a:ahLst/>
              <a:cxnLst/>
              <a:rect l="l" t="t" r="r" b="b"/>
              <a:pathLst>
                <a:path w="10238" h="16484" extrusionOk="0">
                  <a:moveTo>
                    <a:pt x="4388" y="1"/>
                  </a:moveTo>
                  <a:lnTo>
                    <a:pt x="1123" y="5440"/>
                  </a:lnTo>
                  <a:cubicBezTo>
                    <a:pt x="1123" y="5440"/>
                    <a:pt x="1883" y="10318"/>
                    <a:pt x="0" y="12078"/>
                  </a:cubicBezTo>
                  <a:lnTo>
                    <a:pt x="4414" y="16483"/>
                  </a:lnTo>
                  <a:lnTo>
                    <a:pt x="9506" y="13679"/>
                  </a:lnTo>
                  <a:lnTo>
                    <a:pt x="10237" y="7429"/>
                  </a:lnTo>
                  <a:lnTo>
                    <a:pt x="10237" y="7429"/>
                  </a:lnTo>
                  <a:cubicBezTo>
                    <a:pt x="10218" y="7430"/>
                    <a:pt x="10198" y="7430"/>
                    <a:pt x="10179" y="7430"/>
                  </a:cubicBezTo>
                  <a:cubicBezTo>
                    <a:pt x="7614" y="7430"/>
                    <a:pt x="4388" y="1"/>
                    <a:pt x="4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g120f3d9c4b6_0_2796"/>
            <p:cNvSpPr/>
            <p:nvPr/>
          </p:nvSpPr>
          <p:spPr>
            <a:xfrm>
              <a:off x="4499100" y="676475"/>
              <a:ext cx="328225" cy="329650"/>
            </a:xfrm>
            <a:custGeom>
              <a:avLst/>
              <a:gdLst/>
              <a:ahLst/>
              <a:cxnLst/>
              <a:rect l="l" t="t" r="r" b="b"/>
              <a:pathLst>
                <a:path w="13129" h="13186" extrusionOk="0">
                  <a:moveTo>
                    <a:pt x="6169" y="1"/>
                  </a:moveTo>
                  <a:cubicBezTo>
                    <a:pt x="4548" y="1"/>
                    <a:pt x="3086" y="590"/>
                    <a:pt x="1670" y="1795"/>
                  </a:cubicBezTo>
                  <a:cubicBezTo>
                    <a:pt x="1670" y="1795"/>
                    <a:pt x="0" y="3269"/>
                    <a:pt x="1473" y="7542"/>
                  </a:cubicBezTo>
                  <a:cubicBezTo>
                    <a:pt x="2755" y="11262"/>
                    <a:pt x="4858" y="13110"/>
                    <a:pt x="6985" y="13185"/>
                  </a:cubicBezTo>
                  <a:cubicBezTo>
                    <a:pt x="7006" y="13185"/>
                    <a:pt x="7026" y="13186"/>
                    <a:pt x="7047" y="13186"/>
                  </a:cubicBezTo>
                  <a:cubicBezTo>
                    <a:pt x="7243" y="13186"/>
                    <a:pt x="7438" y="13155"/>
                    <a:pt x="7628" y="13113"/>
                  </a:cubicBezTo>
                  <a:cubicBezTo>
                    <a:pt x="7840" y="13069"/>
                    <a:pt x="8050" y="13010"/>
                    <a:pt x="8244" y="12915"/>
                  </a:cubicBezTo>
                  <a:cubicBezTo>
                    <a:pt x="9957" y="12074"/>
                    <a:pt x="11066" y="9935"/>
                    <a:pt x="11024" y="6678"/>
                  </a:cubicBezTo>
                  <a:cubicBezTo>
                    <a:pt x="13129" y="6549"/>
                    <a:pt x="12600" y="3931"/>
                    <a:pt x="11647" y="3931"/>
                  </a:cubicBezTo>
                  <a:cubicBezTo>
                    <a:pt x="11644" y="3931"/>
                    <a:pt x="11641" y="3931"/>
                    <a:pt x="11638" y="3931"/>
                  </a:cubicBezTo>
                  <a:cubicBezTo>
                    <a:pt x="11212" y="3939"/>
                    <a:pt x="10951" y="4087"/>
                    <a:pt x="10791" y="4253"/>
                  </a:cubicBezTo>
                  <a:cubicBezTo>
                    <a:pt x="10148" y="883"/>
                    <a:pt x="8435" y="348"/>
                    <a:pt x="8435" y="348"/>
                  </a:cubicBezTo>
                  <a:cubicBezTo>
                    <a:pt x="7641" y="117"/>
                    <a:pt x="6889" y="1"/>
                    <a:pt x="6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g120f3d9c4b6_0_2796"/>
            <p:cNvSpPr/>
            <p:nvPr/>
          </p:nvSpPr>
          <p:spPr>
            <a:xfrm>
              <a:off x="4499000" y="635000"/>
              <a:ext cx="407150" cy="258250"/>
            </a:xfrm>
            <a:custGeom>
              <a:avLst/>
              <a:gdLst/>
              <a:ahLst/>
              <a:cxnLst/>
              <a:rect l="l" t="t" r="r" b="b"/>
              <a:pathLst>
                <a:path w="16286" h="10330" extrusionOk="0">
                  <a:moveTo>
                    <a:pt x="6878" y="1"/>
                  </a:moveTo>
                  <a:cubicBezTo>
                    <a:pt x="2670" y="1"/>
                    <a:pt x="129" y="3190"/>
                    <a:pt x="71" y="5183"/>
                  </a:cubicBezTo>
                  <a:cubicBezTo>
                    <a:pt x="1" y="7651"/>
                    <a:pt x="1896" y="10316"/>
                    <a:pt x="1896" y="10316"/>
                  </a:cubicBezTo>
                  <a:cubicBezTo>
                    <a:pt x="1120" y="7496"/>
                    <a:pt x="2853" y="6064"/>
                    <a:pt x="2853" y="6064"/>
                  </a:cubicBezTo>
                  <a:cubicBezTo>
                    <a:pt x="3431" y="6582"/>
                    <a:pt x="4111" y="6974"/>
                    <a:pt x="4849" y="7217"/>
                  </a:cubicBezTo>
                  <a:cubicBezTo>
                    <a:pt x="5695" y="7495"/>
                    <a:pt x="6595" y="7570"/>
                    <a:pt x="7487" y="7590"/>
                  </a:cubicBezTo>
                  <a:cubicBezTo>
                    <a:pt x="7563" y="7592"/>
                    <a:pt x="7641" y="7593"/>
                    <a:pt x="7719" y="7593"/>
                  </a:cubicBezTo>
                  <a:cubicBezTo>
                    <a:pt x="8444" y="7593"/>
                    <a:pt x="9204" y="7501"/>
                    <a:pt x="9717" y="7004"/>
                  </a:cubicBezTo>
                  <a:cubicBezTo>
                    <a:pt x="9885" y="7295"/>
                    <a:pt x="10037" y="7684"/>
                    <a:pt x="10205" y="7975"/>
                  </a:cubicBezTo>
                  <a:cubicBezTo>
                    <a:pt x="10275" y="8095"/>
                    <a:pt x="10379" y="8232"/>
                    <a:pt x="10509" y="8232"/>
                  </a:cubicBezTo>
                  <a:cubicBezTo>
                    <a:pt x="10522" y="8232"/>
                    <a:pt x="10535" y="8231"/>
                    <a:pt x="10548" y="8228"/>
                  </a:cubicBezTo>
                  <a:cubicBezTo>
                    <a:pt x="10680" y="8200"/>
                    <a:pt x="10737" y="8046"/>
                    <a:pt x="10768" y="7915"/>
                  </a:cubicBezTo>
                  <a:cubicBezTo>
                    <a:pt x="10918" y="7273"/>
                    <a:pt x="10748" y="6866"/>
                    <a:pt x="10764" y="6207"/>
                  </a:cubicBezTo>
                  <a:cubicBezTo>
                    <a:pt x="10764" y="6207"/>
                    <a:pt x="11112" y="5618"/>
                    <a:pt x="11551" y="5618"/>
                  </a:cubicBezTo>
                  <a:cubicBezTo>
                    <a:pt x="11778" y="5618"/>
                    <a:pt x="12031" y="5777"/>
                    <a:pt x="12271" y="6258"/>
                  </a:cubicBezTo>
                  <a:cubicBezTo>
                    <a:pt x="12976" y="7668"/>
                    <a:pt x="11174" y="8321"/>
                    <a:pt x="11174" y="8321"/>
                  </a:cubicBezTo>
                  <a:lnTo>
                    <a:pt x="11299" y="8615"/>
                  </a:lnTo>
                  <a:cubicBezTo>
                    <a:pt x="11549" y="9210"/>
                    <a:pt x="11849" y="9783"/>
                    <a:pt x="12193" y="10329"/>
                  </a:cubicBezTo>
                  <a:cubicBezTo>
                    <a:pt x="12193" y="10329"/>
                    <a:pt x="16285" y="2786"/>
                    <a:pt x="10152" y="601"/>
                  </a:cubicBezTo>
                  <a:cubicBezTo>
                    <a:pt x="8974" y="181"/>
                    <a:pt x="7878" y="1"/>
                    <a:pt x="68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g120f3d9c4b6_0_2796"/>
            <p:cNvSpPr/>
            <p:nvPr/>
          </p:nvSpPr>
          <p:spPr>
            <a:xfrm>
              <a:off x="4675900" y="409950"/>
              <a:ext cx="958075" cy="490000"/>
            </a:xfrm>
            <a:custGeom>
              <a:avLst/>
              <a:gdLst/>
              <a:ahLst/>
              <a:cxnLst/>
              <a:rect l="l" t="t" r="r" b="b"/>
              <a:pathLst>
                <a:path w="38323" h="19600" extrusionOk="0">
                  <a:moveTo>
                    <a:pt x="32184" y="0"/>
                  </a:moveTo>
                  <a:cubicBezTo>
                    <a:pt x="31971" y="0"/>
                    <a:pt x="31758" y="13"/>
                    <a:pt x="31548" y="40"/>
                  </a:cubicBezTo>
                  <a:cubicBezTo>
                    <a:pt x="29619" y="281"/>
                    <a:pt x="27918" y="1417"/>
                    <a:pt x="26445" y="2687"/>
                  </a:cubicBezTo>
                  <a:cubicBezTo>
                    <a:pt x="24974" y="3957"/>
                    <a:pt x="23636" y="5400"/>
                    <a:pt x="22007" y="6461"/>
                  </a:cubicBezTo>
                  <a:cubicBezTo>
                    <a:pt x="20098" y="7706"/>
                    <a:pt x="17824" y="8377"/>
                    <a:pt x="15547" y="8377"/>
                  </a:cubicBezTo>
                  <a:cubicBezTo>
                    <a:pt x="15370" y="8377"/>
                    <a:pt x="15193" y="8372"/>
                    <a:pt x="15016" y="8364"/>
                  </a:cubicBezTo>
                  <a:cubicBezTo>
                    <a:pt x="12380" y="8243"/>
                    <a:pt x="9858" y="7245"/>
                    <a:pt x="7235" y="6948"/>
                  </a:cubicBezTo>
                  <a:cubicBezTo>
                    <a:pt x="7026" y="6924"/>
                    <a:pt x="6739" y="6910"/>
                    <a:pt x="6404" y="6910"/>
                  </a:cubicBezTo>
                  <a:cubicBezTo>
                    <a:pt x="4234" y="6910"/>
                    <a:pt x="1" y="7505"/>
                    <a:pt x="1172" y="10026"/>
                  </a:cubicBezTo>
                  <a:cubicBezTo>
                    <a:pt x="1734" y="11237"/>
                    <a:pt x="3450" y="11058"/>
                    <a:pt x="4543" y="11369"/>
                  </a:cubicBezTo>
                  <a:cubicBezTo>
                    <a:pt x="6016" y="11787"/>
                    <a:pt x="7392" y="12497"/>
                    <a:pt x="8587" y="13456"/>
                  </a:cubicBezTo>
                  <a:cubicBezTo>
                    <a:pt x="10817" y="15250"/>
                    <a:pt x="12599" y="17997"/>
                    <a:pt x="15432" y="18408"/>
                  </a:cubicBezTo>
                  <a:cubicBezTo>
                    <a:pt x="15679" y="18444"/>
                    <a:pt x="15925" y="18460"/>
                    <a:pt x="16171" y="18460"/>
                  </a:cubicBezTo>
                  <a:cubicBezTo>
                    <a:pt x="17999" y="18460"/>
                    <a:pt x="19776" y="17558"/>
                    <a:pt x="21599" y="17177"/>
                  </a:cubicBezTo>
                  <a:cubicBezTo>
                    <a:pt x="22266" y="17038"/>
                    <a:pt x="22943" y="16969"/>
                    <a:pt x="23619" y="16969"/>
                  </a:cubicBezTo>
                  <a:cubicBezTo>
                    <a:pt x="24774" y="16969"/>
                    <a:pt x="25926" y="17171"/>
                    <a:pt x="27022" y="17571"/>
                  </a:cubicBezTo>
                  <a:cubicBezTo>
                    <a:pt x="28777" y="18215"/>
                    <a:pt x="30378" y="19365"/>
                    <a:pt x="32237" y="19569"/>
                  </a:cubicBezTo>
                  <a:cubicBezTo>
                    <a:pt x="32422" y="19589"/>
                    <a:pt x="32608" y="19599"/>
                    <a:pt x="32793" y="19599"/>
                  </a:cubicBezTo>
                  <a:cubicBezTo>
                    <a:pt x="34229" y="19599"/>
                    <a:pt x="35662" y="19001"/>
                    <a:pt x="36657" y="17964"/>
                  </a:cubicBezTo>
                  <a:cubicBezTo>
                    <a:pt x="37781" y="16792"/>
                    <a:pt x="38323" y="15086"/>
                    <a:pt x="38079" y="13480"/>
                  </a:cubicBezTo>
                  <a:cubicBezTo>
                    <a:pt x="37814" y="11732"/>
                    <a:pt x="36695" y="10194"/>
                    <a:pt x="36476" y="8438"/>
                  </a:cubicBezTo>
                  <a:cubicBezTo>
                    <a:pt x="36227" y="6450"/>
                    <a:pt x="37152" y="4334"/>
                    <a:pt x="36393" y="2479"/>
                  </a:cubicBezTo>
                  <a:cubicBezTo>
                    <a:pt x="35736" y="877"/>
                    <a:pt x="33934" y="0"/>
                    <a:pt x="32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g120f3d9c4b6_0_2796"/>
            <p:cNvSpPr/>
            <p:nvPr/>
          </p:nvSpPr>
          <p:spPr>
            <a:xfrm>
              <a:off x="4302350" y="1051400"/>
              <a:ext cx="170425" cy="199550"/>
            </a:xfrm>
            <a:custGeom>
              <a:avLst/>
              <a:gdLst/>
              <a:ahLst/>
              <a:cxnLst/>
              <a:rect l="l" t="t" r="r" b="b"/>
              <a:pathLst>
                <a:path w="6817" h="7982" extrusionOk="0">
                  <a:moveTo>
                    <a:pt x="3383" y="1"/>
                  </a:moveTo>
                  <a:cubicBezTo>
                    <a:pt x="3370" y="1"/>
                    <a:pt x="3357" y="6"/>
                    <a:pt x="3346" y="17"/>
                  </a:cubicBezTo>
                  <a:cubicBezTo>
                    <a:pt x="3023" y="343"/>
                    <a:pt x="3525" y="3181"/>
                    <a:pt x="3525" y="3181"/>
                  </a:cubicBezTo>
                  <a:cubicBezTo>
                    <a:pt x="3525" y="3181"/>
                    <a:pt x="2433" y="319"/>
                    <a:pt x="1959" y="319"/>
                  </a:cubicBezTo>
                  <a:cubicBezTo>
                    <a:pt x="1918" y="319"/>
                    <a:pt x="1882" y="341"/>
                    <a:pt x="1851" y="387"/>
                  </a:cubicBezTo>
                  <a:cubicBezTo>
                    <a:pt x="1466" y="967"/>
                    <a:pt x="2322" y="3555"/>
                    <a:pt x="2322" y="3555"/>
                  </a:cubicBezTo>
                  <a:lnTo>
                    <a:pt x="898" y="1543"/>
                  </a:lnTo>
                  <a:cubicBezTo>
                    <a:pt x="867" y="1500"/>
                    <a:pt x="821" y="1479"/>
                    <a:pt x="777" y="1479"/>
                  </a:cubicBezTo>
                  <a:cubicBezTo>
                    <a:pt x="725" y="1479"/>
                    <a:pt x="674" y="1510"/>
                    <a:pt x="655" y="1569"/>
                  </a:cubicBezTo>
                  <a:cubicBezTo>
                    <a:pt x="382" y="2428"/>
                    <a:pt x="1942" y="4768"/>
                    <a:pt x="1942" y="4768"/>
                  </a:cubicBezTo>
                  <a:lnTo>
                    <a:pt x="342" y="3558"/>
                  </a:lnTo>
                  <a:cubicBezTo>
                    <a:pt x="303" y="3529"/>
                    <a:pt x="261" y="3516"/>
                    <a:pt x="222" y="3516"/>
                  </a:cubicBezTo>
                  <a:cubicBezTo>
                    <a:pt x="102" y="3516"/>
                    <a:pt x="0" y="3637"/>
                    <a:pt x="40" y="3785"/>
                  </a:cubicBezTo>
                  <a:cubicBezTo>
                    <a:pt x="605" y="5914"/>
                    <a:pt x="3198" y="7982"/>
                    <a:pt x="3198" y="7982"/>
                  </a:cubicBezTo>
                  <a:lnTo>
                    <a:pt x="5375" y="7181"/>
                  </a:lnTo>
                  <a:cubicBezTo>
                    <a:pt x="5906" y="6775"/>
                    <a:pt x="6817" y="3225"/>
                    <a:pt x="6388" y="3071"/>
                  </a:cubicBezTo>
                  <a:cubicBezTo>
                    <a:pt x="6364" y="3063"/>
                    <a:pt x="6339" y="3059"/>
                    <a:pt x="6312" y="3059"/>
                  </a:cubicBezTo>
                  <a:cubicBezTo>
                    <a:pt x="5853" y="3059"/>
                    <a:pt x="4963" y="4250"/>
                    <a:pt x="4963" y="4250"/>
                  </a:cubicBezTo>
                  <a:cubicBezTo>
                    <a:pt x="4963" y="4250"/>
                    <a:pt x="3759" y="1"/>
                    <a:pt x="33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g120f3d9c4b6_0_2796"/>
            <p:cNvSpPr/>
            <p:nvPr/>
          </p:nvSpPr>
          <p:spPr>
            <a:xfrm>
              <a:off x="4372425" y="1215750"/>
              <a:ext cx="370250" cy="583375"/>
            </a:xfrm>
            <a:custGeom>
              <a:avLst/>
              <a:gdLst/>
              <a:ahLst/>
              <a:cxnLst/>
              <a:rect l="l" t="t" r="r" b="b"/>
              <a:pathLst>
                <a:path w="14810" h="23335" extrusionOk="0">
                  <a:moveTo>
                    <a:pt x="2983" y="0"/>
                  </a:moveTo>
                  <a:lnTo>
                    <a:pt x="0" y="984"/>
                  </a:lnTo>
                  <a:cubicBezTo>
                    <a:pt x="0" y="984"/>
                    <a:pt x="3231" y="22418"/>
                    <a:pt x="9364" y="23317"/>
                  </a:cubicBezTo>
                  <a:cubicBezTo>
                    <a:pt x="9443" y="23329"/>
                    <a:pt x="9520" y="23334"/>
                    <a:pt x="9597" y="23334"/>
                  </a:cubicBezTo>
                  <a:cubicBezTo>
                    <a:pt x="13010" y="23334"/>
                    <a:pt x="14809" y="12214"/>
                    <a:pt x="14809" y="12214"/>
                  </a:cubicBezTo>
                  <a:lnTo>
                    <a:pt x="8659" y="9624"/>
                  </a:lnTo>
                  <a:lnTo>
                    <a:pt x="7531" y="10293"/>
                  </a:lnTo>
                  <a:lnTo>
                    <a:pt x="29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g120f3d9c4b6_0_2796"/>
            <p:cNvSpPr/>
            <p:nvPr/>
          </p:nvSpPr>
          <p:spPr>
            <a:xfrm>
              <a:off x="4538600" y="936475"/>
              <a:ext cx="835025" cy="777425"/>
            </a:xfrm>
            <a:custGeom>
              <a:avLst/>
              <a:gdLst/>
              <a:ahLst/>
              <a:cxnLst/>
              <a:rect l="l" t="t" r="r" b="b"/>
              <a:pathLst>
                <a:path w="33401" h="31097" extrusionOk="0">
                  <a:moveTo>
                    <a:pt x="23425" y="1"/>
                  </a:moveTo>
                  <a:cubicBezTo>
                    <a:pt x="23340" y="1"/>
                    <a:pt x="23254" y="11"/>
                    <a:pt x="23168" y="33"/>
                  </a:cubicBezTo>
                  <a:cubicBezTo>
                    <a:pt x="20881" y="605"/>
                    <a:pt x="13817" y="2630"/>
                    <a:pt x="13817" y="2630"/>
                  </a:cubicBezTo>
                  <a:cubicBezTo>
                    <a:pt x="13817" y="2630"/>
                    <a:pt x="13557" y="8760"/>
                    <a:pt x="10752" y="10993"/>
                  </a:cubicBezTo>
                  <a:cubicBezTo>
                    <a:pt x="10392" y="11280"/>
                    <a:pt x="10049" y="11405"/>
                    <a:pt x="9725" y="11405"/>
                  </a:cubicBezTo>
                  <a:cubicBezTo>
                    <a:pt x="7523" y="11405"/>
                    <a:pt x="6180" y="5643"/>
                    <a:pt x="6180" y="5643"/>
                  </a:cubicBezTo>
                  <a:cubicBezTo>
                    <a:pt x="6180" y="5643"/>
                    <a:pt x="4987" y="6681"/>
                    <a:pt x="2494" y="9798"/>
                  </a:cubicBezTo>
                  <a:cubicBezTo>
                    <a:pt x="1" y="12916"/>
                    <a:pt x="728" y="23356"/>
                    <a:pt x="728" y="23356"/>
                  </a:cubicBezTo>
                  <a:cubicBezTo>
                    <a:pt x="2078" y="24551"/>
                    <a:pt x="8675" y="24551"/>
                    <a:pt x="8675" y="24551"/>
                  </a:cubicBezTo>
                  <a:lnTo>
                    <a:pt x="8467" y="21849"/>
                  </a:lnTo>
                  <a:lnTo>
                    <a:pt x="8467" y="21849"/>
                  </a:lnTo>
                  <a:cubicBezTo>
                    <a:pt x="10960" y="24967"/>
                    <a:pt x="12052" y="31096"/>
                    <a:pt x="12052" y="31096"/>
                  </a:cubicBezTo>
                  <a:cubicBezTo>
                    <a:pt x="21298" y="31096"/>
                    <a:pt x="33401" y="27044"/>
                    <a:pt x="33401" y="27044"/>
                  </a:cubicBezTo>
                  <a:cubicBezTo>
                    <a:pt x="30440" y="18421"/>
                    <a:pt x="23843" y="7981"/>
                    <a:pt x="23843" y="7981"/>
                  </a:cubicBezTo>
                  <a:lnTo>
                    <a:pt x="27011" y="7201"/>
                  </a:lnTo>
                  <a:cubicBezTo>
                    <a:pt x="27011" y="6701"/>
                    <a:pt x="25569" y="1"/>
                    <a:pt x="234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g120f3d9c4b6_0_2796"/>
            <p:cNvSpPr/>
            <p:nvPr/>
          </p:nvSpPr>
          <p:spPr>
            <a:xfrm>
              <a:off x="4388725" y="999850"/>
              <a:ext cx="97425" cy="91100"/>
            </a:xfrm>
            <a:custGeom>
              <a:avLst/>
              <a:gdLst/>
              <a:ahLst/>
              <a:cxnLst/>
              <a:rect l="l" t="t" r="r" b="b"/>
              <a:pathLst>
                <a:path w="3897" h="3644" extrusionOk="0">
                  <a:moveTo>
                    <a:pt x="1939" y="0"/>
                  </a:moveTo>
                  <a:cubicBezTo>
                    <a:pt x="1312" y="0"/>
                    <a:pt x="721" y="324"/>
                    <a:pt x="386" y="870"/>
                  </a:cubicBezTo>
                  <a:cubicBezTo>
                    <a:pt x="1" y="1499"/>
                    <a:pt x="33" y="2298"/>
                    <a:pt x="466" y="2893"/>
                  </a:cubicBezTo>
                  <a:cubicBezTo>
                    <a:pt x="814" y="3371"/>
                    <a:pt x="1365" y="3643"/>
                    <a:pt x="1939" y="3643"/>
                  </a:cubicBezTo>
                  <a:cubicBezTo>
                    <a:pt x="2080" y="3643"/>
                    <a:pt x="2223" y="3627"/>
                    <a:pt x="2365" y="3593"/>
                  </a:cubicBezTo>
                  <a:cubicBezTo>
                    <a:pt x="3082" y="3421"/>
                    <a:pt x="3624" y="2834"/>
                    <a:pt x="3739" y="2106"/>
                  </a:cubicBezTo>
                  <a:cubicBezTo>
                    <a:pt x="3897" y="1112"/>
                    <a:pt x="3218" y="179"/>
                    <a:pt x="2224" y="23"/>
                  </a:cubicBezTo>
                  <a:cubicBezTo>
                    <a:pt x="2128" y="8"/>
                    <a:pt x="2033" y="0"/>
                    <a:pt x="1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g120f3d9c4b6_0_2796"/>
            <p:cNvSpPr/>
            <p:nvPr/>
          </p:nvSpPr>
          <p:spPr>
            <a:xfrm>
              <a:off x="4339450" y="1038300"/>
              <a:ext cx="138325" cy="218425"/>
            </a:xfrm>
            <a:custGeom>
              <a:avLst/>
              <a:gdLst/>
              <a:ahLst/>
              <a:cxnLst/>
              <a:rect l="l" t="t" r="r" b="b"/>
              <a:pathLst>
                <a:path w="5533" h="8737" extrusionOk="0">
                  <a:moveTo>
                    <a:pt x="2110" y="0"/>
                  </a:moveTo>
                  <a:cubicBezTo>
                    <a:pt x="2110" y="0"/>
                    <a:pt x="1737" y="4501"/>
                    <a:pt x="118" y="7752"/>
                  </a:cubicBezTo>
                  <a:cubicBezTo>
                    <a:pt x="1" y="7987"/>
                    <a:pt x="100" y="8271"/>
                    <a:pt x="331" y="8393"/>
                  </a:cubicBezTo>
                  <a:cubicBezTo>
                    <a:pt x="589" y="8528"/>
                    <a:pt x="930" y="8680"/>
                    <a:pt x="1254" y="8731"/>
                  </a:cubicBezTo>
                  <a:cubicBezTo>
                    <a:pt x="1279" y="8735"/>
                    <a:pt x="1303" y="8737"/>
                    <a:pt x="1327" y="8737"/>
                  </a:cubicBezTo>
                  <a:cubicBezTo>
                    <a:pt x="1516" y="8737"/>
                    <a:pt x="1690" y="8618"/>
                    <a:pt x="1765" y="8440"/>
                  </a:cubicBezTo>
                  <a:cubicBezTo>
                    <a:pt x="2263" y="7261"/>
                    <a:pt x="4153" y="2892"/>
                    <a:pt x="5532" y="1110"/>
                  </a:cubicBezTo>
                  <a:lnTo>
                    <a:pt x="21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g120f3d9c4b6_0_2796"/>
            <p:cNvSpPr/>
            <p:nvPr/>
          </p:nvSpPr>
          <p:spPr>
            <a:xfrm>
              <a:off x="4380125" y="1109225"/>
              <a:ext cx="1974250" cy="736525"/>
            </a:xfrm>
            <a:custGeom>
              <a:avLst/>
              <a:gdLst/>
              <a:ahLst/>
              <a:cxnLst/>
              <a:rect l="l" t="t" r="r" b="b"/>
              <a:pathLst>
                <a:path w="78970" h="29461" extrusionOk="0">
                  <a:moveTo>
                    <a:pt x="368" y="0"/>
                  </a:moveTo>
                  <a:lnTo>
                    <a:pt x="1" y="1015"/>
                  </a:lnTo>
                  <a:lnTo>
                    <a:pt x="78601" y="29460"/>
                  </a:lnTo>
                  <a:lnTo>
                    <a:pt x="78969" y="2844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g120f3d9c4b6_0_2796"/>
            <p:cNvSpPr/>
            <p:nvPr/>
          </p:nvSpPr>
          <p:spPr>
            <a:xfrm>
              <a:off x="5436225" y="1445075"/>
              <a:ext cx="155925" cy="136675"/>
            </a:xfrm>
            <a:custGeom>
              <a:avLst/>
              <a:gdLst/>
              <a:ahLst/>
              <a:cxnLst/>
              <a:rect l="l" t="t" r="r" b="b"/>
              <a:pathLst>
                <a:path w="6237" h="5467" extrusionOk="0">
                  <a:moveTo>
                    <a:pt x="4404" y="1"/>
                  </a:moveTo>
                  <a:lnTo>
                    <a:pt x="1184" y="415"/>
                  </a:lnTo>
                  <a:cubicBezTo>
                    <a:pt x="1184" y="415"/>
                    <a:pt x="435" y="1728"/>
                    <a:pt x="115" y="2774"/>
                  </a:cubicBezTo>
                  <a:cubicBezTo>
                    <a:pt x="1" y="3150"/>
                    <a:pt x="306" y="3472"/>
                    <a:pt x="640" y="3472"/>
                  </a:cubicBezTo>
                  <a:cubicBezTo>
                    <a:pt x="750" y="3472"/>
                    <a:pt x="863" y="3437"/>
                    <a:pt x="965" y="3358"/>
                  </a:cubicBezTo>
                  <a:cubicBezTo>
                    <a:pt x="1148" y="3218"/>
                    <a:pt x="1359" y="3033"/>
                    <a:pt x="1600" y="2790"/>
                  </a:cubicBezTo>
                  <a:lnTo>
                    <a:pt x="1600" y="2790"/>
                  </a:lnTo>
                  <a:cubicBezTo>
                    <a:pt x="1600" y="2790"/>
                    <a:pt x="1368" y="4799"/>
                    <a:pt x="2302" y="4958"/>
                  </a:cubicBezTo>
                  <a:cubicBezTo>
                    <a:pt x="2302" y="4958"/>
                    <a:pt x="2322" y="4960"/>
                    <a:pt x="2354" y="4960"/>
                  </a:cubicBezTo>
                  <a:cubicBezTo>
                    <a:pt x="2485" y="4960"/>
                    <a:pt x="2821" y="4934"/>
                    <a:pt x="2906" y="4680"/>
                  </a:cubicBezTo>
                  <a:cubicBezTo>
                    <a:pt x="2906" y="4680"/>
                    <a:pt x="3261" y="5154"/>
                    <a:pt x="3900" y="5154"/>
                  </a:cubicBezTo>
                  <a:cubicBezTo>
                    <a:pt x="4059" y="5154"/>
                    <a:pt x="4236" y="5124"/>
                    <a:pt x="4430" y="5051"/>
                  </a:cubicBezTo>
                  <a:cubicBezTo>
                    <a:pt x="4430" y="5051"/>
                    <a:pt x="5144" y="5467"/>
                    <a:pt x="5588" y="5467"/>
                  </a:cubicBezTo>
                  <a:cubicBezTo>
                    <a:pt x="5679" y="5467"/>
                    <a:pt x="5758" y="5449"/>
                    <a:pt x="5818" y="5407"/>
                  </a:cubicBezTo>
                  <a:cubicBezTo>
                    <a:pt x="6171" y="5160"/>
                    <a:pt x="6237" y="3746"/>
                    <a:pt x="5972" y="3024"/>
                  </a:cubicBezTo>
                  <a:cubicBezTo>
                    <a:pt x="5708" y="2303"/>
                    <a:pt x="4404" y="1"/>
                    <a:pt x="44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g120f3d9c4b6_0_2796"/>
            <p:cNvSpPr/>
            <p:nvPr/>
          </p:nvSpPr>
          <p:spPr>
            <a:xfrm>
              <a:off x="5133350" y="891175"/>
              <a:ext cx="413000" cy="564275"/>
            </a:xfrm>
            <a:custGeom>
              <a:avLst/>
              <a:gdLst/>
              <a:ahLst/>
              <a:cxnLst/>
              <a:rect l="l" t="t" r="r" b="b"/>
              <a:pathLst>
                <a:path w="16520" h="22571" extrusionOk="0">
                  <a:moveTo>
                    <a:pt x="12287" y="0"/>
                  </a:moveTo>
                  <a:cubicBezTo>
                    <a:pt x="8207" y="0"/>
                    <a:pt x="1" y="1897"/>
                    <a:pt x="1" y="1897"/>
                  </a:cubicBezTo>
                  <a:lnTo>
                    <a:pt x="3160" y="8542"/>
                  </a:lnTo>
                  <a:cubicBezTo>
                    <a:pt x="3160" y="8542"/>
                    <a:pt x="8831" y="7975"/>
                    <a:pt x="9454" y="7871"/>
                  </a:cubicBezTo>
                  <a:lnTo>
                    <a:pt x="13299" y="22571"/>
                  </a:lnTo>
                  <a:lnTo>
                    <a:pt x="16519" y="22156"/>
                  </a:lnTo>
                  <a:cubicBezTo>
                    <a:pt x="16519" y="22156"/>
                    <a:pt x="16207" y="1637"/>
                    <a:pt x="14285" y="339"/>
                  </a:cubicBezTo>
                  <a:cubicBezTo>
                    <a:pt x="13929" y="98"/>
                    <a:pt x="13214" y="0"/>
                    <a:pt x="12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g120f3d9c4b6_0_2796"/>
            <p:cNvSpPr/>
            <p:nvPr/>
          </p:nvSpPr>
          <p:spPr>
            <a:xfrm>
              <a:off x="4508700" y="1613875"/>
              <a:ext cx="1566200" cy="1566175"/>
            </a:xfrm>
            <a:custGeom>
              <a:avLst/>
              <a:gdLst/>
              <a:ahLst/>
              <a:cxnLst/>
              <a:rect l="l" t="t" r="r" b="b"/>
              <a:pathLst>
                <a:path w="62648" h="62647" extrusionOk="0">
                  <a:moveTo>
                    <a:pt x="33973" y="0"/>
                  </a:moveTo>
                  <a:lnTo>
                    <a:pt x="14234" y="3533"/>
                  </a:lnTo>
                  <a:cubicBezTo>
                    <a:pt x="14234" y="3533"/>
                    <a:pt x="1" y="27012"/>
                    <a:pt x="105" y="30440"/>
                  </a:cubicBezTo>
                  <a:cubicBezTo>
                    <a:pt x="208" y="33869"/>
                    <a:pt x="9871" y="62646"/>
                    <a:pt x="9871" y="62646"/>
                  </a:cubicBezTo>
                  <a:lnTo>
                    <a:pt x="15273" y="61608"/>
                  </a:lnTo>
                  <a:cubicBezTo>
                    <a:pt x="15273" y="61608"/>
                    <a:pt x="13195" y="35844"/>
                    <a:pt x="11117" y="33351"/>
                  </a:cubicBezTo>
                  <a:lnTo>
                    <a:pt x="26077" y="16208"/>
                  </a:lnTo>
                  <a:cubicBezTo>
                    <a:pt x="26077" y="16208"/>
                    <a:pt x="30960" y="43946"/>
                    <a:pt x="33245" y="45088"/>
                  </a:cubicBezTo>
                  <a:cubicBezTo>
                    <a:pt x="35532" y="46232"/>
                    <a:pt x="61400" y="49036"/>
                    <a:pt x="61400" y="49036"/>
                  </a:cubicBezTo>
                  <a:lnTo>
                    <a:pt x="62648" y="43738"/>
                  </a:lnTo>
                  <a:cubicBezTo>
                    <a:pt x="62648" y="43738"/>
                    <a:pt x="45664" y="37088"/>
                    <a:pt x="41343" y="37088"/>
                  </a:cubicBezTo>
                  <a:cubicBezTo>
                    <a:pt x="41310" y="37088"/>
                    <a:pt x="41277" y="37089"/>
                    <a:pt x="41245" y="37090"/>
                  </a:cubicBezTo>
                  <a:cubicBezTo>
                    <a:pt x="41245" y="37090"/>
                    <a:pt x="43115" y="3845"/>
                    <a:pt x="339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g120f3d9c4b6_0_2796"/>
            <p:cNvSpPr/>
            <p:nvPr/>
          </p:nvSpPr>
          <p:spPr>
            <a:xfrm>
              <a:off x="4570625" y="3116775"/>
              <a:ext cx="372725" cy="204200"/>
            </a:xfrm>
            <a:custGeom>
              <a:avLst/>
              <a:gdLst/>
              <a:ahLst/>
              <a:cxnLst/>
              <a:rect l="l" t="t" r="r" b="b"/>
              <a:pathLst>
                <a:path w="14909" h="8168" extrusionOk="0">
                  <a:moveTo>
                    <a:pt x="11995" y="0"/>
                  </a:moveTo>
                  <a:lnTo>
                    <a:pt x="7345" y="2181"/>
                  </a:lnTo>
                  <a:cubicBezTo>
                    <a:pt x="7345" y="2181"/>
                    <a:pt x="5794" y="5117"/>
                    <a:pt x="2098" y="6089"/>
                  </a:cubicBezTo>
                  <a:cubicBezTo>
                    <a:pt x="2098" y="6089"/>
                    <a:pt x="45" y="6852"/>
                    <a:pt x="1" y="8167"/>
                  </a:cubicBezTo>
                  <a:cubicBezTo>
                    <a:pt x="1" y="8167"/>
                    <a:pt x="12195" y="6596"/>
                    <a:pt x="13552" y="6103"/>
                  </a:cubicBezTo>
                  <a:cubicBezTo>
                    <a:pt x="14909" y="5609"/>
                    <a:pt x="11995" y="0"/>
                    <a:pt x="11995" y="0"/>
                  </a:cubicBezTo>
                  <a:close/>
                </a:path>
              </a:pathLst>
            </a:custGeom>
            <a:solidFill>
              <a:srgbClr val="F7A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g120f3d9c4b6_0_2796"/>
            <p:cNvSpPr/>
            <p:nvPr/>
          </p:nvSpPr>
          <p:spPr>
            <a:xfrm>
              <a:off x="4567450" y="3055300"/>
              <a:ext cx="357425" cy="262225"/>
            </a:xfrm>
            <a:custGeom>
              <a:avLst/>
              <a:gdLst/>
              <a:ahLst/>
              <a:cxnLst/>
              <a:rect l="l" t="t" r="r" b="b"/>
              <a:pathLst>
                <a:path w="14297" h="10489" extrusionOk="0">
                  <a:moveTo>
                    <a:pt x="7211" y="1"/>
                  </a:moveTo>
                  <a:cubicBezTo>
                    <a:pt x="6677" y="1"/>
                    <a:pt x="6228" y="66"/>
                    <a:pt x="5938" y="229"/>
                  </a:cubicBezTo>
                  <a:cubicBezTo>
                    <a:pt x="5735" y="343"/>
                    <a:pt x="5668" y="604"/>
                    <a:pt x="5770" y="814"/>
                  </a:cubicBezTo>
                  <a:cubicBezTo>
                    <a:pt x="6204" y="1708"/>
                    <a:pt x="7477" y="4590"/>
                    <a:pt x="6321" y="5568"/>
                  </a:cubicBezTo>
                  <a:cubicBezTo>
                    <a:pt x="5163" y="6547"/>
                    <a:pt x="1345" y="8201"/>
                    <a:pt x="230" y="9741"/>
                  </a:cubicBezTo>
                  <a:cubicBezTo>
                    <a:pt x="0" y="10058"/>
                    <a:pt x="232" y="10489"/>
                    <a:pt x="604" y="10489"/>
                  </a:cubicBezTo>
                  <a:cubicBezTo>
                    <a:pt x="627" y="10489"/>
                    <a:pt x="650" y="10487"/>
                    <a:pt x="674" y="10483"/>
                  </a:cubicBezTo>
                  <a:lnTo>
                    <a:pt x="13560" y="8642"/>
                  </a:lnTo>
                  <a:cubicBezTo>
                    <a:pt x="13999" y="8580"/>
                    <a:pt x="14297" y="8163"/>
                    <a:pt x="14213" y="7727"/>
                  </a:cubicBezTo>
                  <a:cubicBezTo>
                    <a:pt x="14058" y="6925"/>
                    <a:pt x="13775" y="5603"/>
                    <a:pt x="13352" y="4141"/>
                  </a:cubicBezTo>
                  <a:cubicBezTo>
                    <a:pt x="12932" y="2683"/>
                    <a:pt x="12868" y="1859"/>
                    <a:pt x="12882" y="1442"/>
                  </a:cubicBezTo>
                  <a:cubicBezTo>
                    <a:pt x="12888" y="1217"/>
                    <a:pt x="12741" y="1017"/>
                    <a:pt x="12525" y="957"/>
                  </a:cubicBezTo>
                  <a:cubicBezTo>
                    <a:pt x="11530" y="679"/>
                    <a:pt x="8930" y="1"/>
                    <a:pt x="7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g120f3d9c4b6_0_2796"/>
            <p:cNvSpPr/>
            <p:nvPr/>
          </p:nvSpPr>
          <p:spPr>
            <a:xfrm>
              <a:off x="6024575" y="2706150"/>
              <a:ext cx="157075" cy="358600"/>
            </a:xfrm>
            <a:custGeom>
              <a:avLst/>
              <a:gdLst/>
              <a:ahLst/>
              <a:cxnLst/>
              <a:rect l="l" t="t" r="r" b="b"/>
              <a:pathLst>
                <a:path w="6283" h="14344" extrusionOk="0">
                  <a:moveTo>
                    <a:pt x="1127" y="0"/>
                  </a:moveTo>
                  <a:cubicBezTo>
                    <a:pt x="460" y="0"/>
                    <a:pt x="1" y="19"/>
                    <a:pt x="1" y="19"/>
                  </a:cubicBezTo>
                  <a:lnTo>
                    <a:pt x="8" y="5157"/>
                  </a:lnTo>
                  <a:cubicBezTo>
                    <a:pt x="8" y="5157"/>
                    <a:pt x="2013" y="7803"/>
                    <a:pt x="1328" y="11565"/>
                  </a:cubicBezTo>
                  <a:cubicBezTo>
                    <a:pt x="1328" y="11565"/>
                    <a:pt x="1151" y="13746"/>
                    <a:pt x="2324" y="14343"/>
                  </a:cubicBezTo>
                  <a:cubicBezTo>
                    <a:pt x="2324" y="14343"/>
                    <a:pt x="6061" y="2630"/>
                    <a:pt x="6189" y="1192"/>
                  </a:cubicBezTo>
                  <a:cubicBezTo>
                    <a:pt x="6283" y="142"/>
                    <a:pt x="2937" y="0"/>
                    <a:pt x="1127" y="0"/>
                  </a:cubicBezTo>
                  <a:close/>
                </a:path>
              </a:pathLst>
            </a:custGeom>
            <a:solidFill>
              <a:srgbClr val="F7A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g120f3d9c4b6_0_2796"/>
            <p:cNvSpPr/>
            <p:nvPr/>
          </p:nvSpPr>
          <p:spPr>
            <a:xfrm>
              <a:off x="5918750" y="2681175"/>
              <a:ext cx="277075" cy="381750"/>
            </a:xfrm>
            <a:custGeom>
              <a:avLst/>
              <a:gdLst/>
              <a:ahLst/>
              <a:cxnLst/>
              <a:rect l="l" t="t" r="r" b="b"/>
              <a:pathLst>
                <a:path w="11083" h="15270" extrusionOk="0">
                  <a:moveTo>
                    <a:pt x="3920" y="1"/>
                  </a:moveTo>
                  <a:cubicBezTo>
                    <a:pt x="3781" y="1"/>
                    <a:pt x="3643" y="61"/>
                    <a:pt x="3548" y="173"/>
                  </a:cubicBezTo>
                  <a:cubicBezTo>
                    <a:pt x="2668" y="1201"/>
                    <a:pt x="1" y="4437"/>
                    <a:pt x="107" y="5835"/>
                  </a:cubicBezTo>
                  <a:cubicBezTo>
                    <a:pt x="125" y="6065"/>
                    <a:pt x="328" y="6235"/>
                    <a:pt x="558" y="6235"/>
                  </a:cubicBezTo>
                  <a:cubicBezTo>
                    <a:pt x="560" y="6235"/>
                    <a:pt x="563" y="6235"/>
                    <a:pt x="566" y="6235"/>
                  </a:cubicBezTo>
                  <a:cubicBezTo>
                    <a:pt x="631" y="6234"/>
                    <a:pt x="705" y="6233"/>
                    <a:pt x="786" y="6233"/>
                  </a:cubicBezTo>
                  <a:cubicBezTo>
                    <a:pt x="1959" y="6233"/>
                    <a:pt x="4736" y="6378"/>
                    <a:pt x="5108" y="7743"/>
                  </a:cubicBezTo>
                  <a:cubicBezTo>
                    <a:pt x="5508" y="9205"/>
                    <a:pt x="5395" y="13366"/>
                    <a:pt x="6320" y="15026"/>
                  </a:cubicBezTo>
                  <a:cubicBezTo>
                    <a:pt x="6412" y="15191"/>
                    <a:pt x="6573" y="15270"/>
                    <a:pt x="6732" y="15270"/>
                  </a:cubicBezTo>
                  <a:cubicBezTo>
                    <a:pt x="6924" y="15270"/>
                    <a:pt x="7114" y="15155"/>
                    <a:pt x="7181" y="14937"/>
                  </a:cubicBezTo>
                  <a:lnTo>
                    <a:pt x="10953" y="2478"/>
                  </a:lnTo>
                  <a:cubicBezTo>
                    <a:pt x="11083" y="2055"/>
                    <a:pt x="10830" y="1608"/>
                    <a:pt x="10400" y="1500"/>
                  </a:cubicBezTo>
                  <a:cubicBezTo>
                    <a:pt x="9608" y="1302"/>
                    <a:pt x="8289" y="1000"/>
                    <a:pt x="6784" y="765"/>
                  </a:cubicBezTo>
                  <a:cubicBezTo>
                    <a:pt x="5285" y="532"/>
                    <a:pt x="4513" y="242"/>
                    <a:pt x="4139" y="53"/>
                  </a:cubicBezTo>
                  <a:cubicBezTo>
                    <a:pt x="4069" y="17"/>
                    <a:pt x="3995" y="1"/>
                    <a:pt x="39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g120f3d9c4b6_0_2796"/>
            <p:cNvSpPr/>
            <p:nvPr/>
          </p:nvSpPr>
          <p:spPr>
            <a:xfrm>
              <a:off x="4540450" y="1585875"/>
              <a:ext cx="1031000" cy="807175"/>
            </a:xfrm>
            <a:custGeom>
              <a:avLst/>
              <a:gdLst/>
              <a:ahLst/>
              <a:cxnLst/>
              <a:rect l="l" t="t" r="r" b="b"/>
              <a:pathLst>
                <a:path w="41240" h="32287" extrusionOk="0">
                  <a:moveTo>
                    <a:pt x="32039" y="0"/>
                  </a:moveTo>
                  <a:lnTo>
                    <a:pt x="12372" y="4336"/>
                  </a:lnTo>
                  <a:lnTo>
                    <a:pt x="0" y="26225"/>
                  </a:lnTo>
                  <a:cubicBezTo>
                    <a:pt x="0" y="26225"/>
                    <a:pt x="22575" y="32287"/>
                    <a:pt x="35369" y="32287"/>
                  </a:cubicBezTo>
                  <a:cubicBezTo>
                    <a:pt x="37305" y="32287"/>
                    <a:pt x="39018" y="32148"/>
                    <a:pt x="40394" y="31828"/>
                  </a:cubicBezTo>
                  <a:cubicBezTo>
                    <a:pt x="40394" y="31828"/>
                    <a:pt x="41239" y="13324"/>
                    <a:pt x="38173" y="7719"/>
                  </a:cubicBezTo>
                  <a:cubicBezTo>
                    <a:pt x="35106" y="2115"/>
                    <a:pt x="32039" y="0"/>
                    <a:pt x="320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41" name="Google Shape;841;g120f3d9c4b6_0_2796" title="“Oh, My! No More Pie” 1st grad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2900" y="991325"/>
            <a:ext cx="3990600" cy="299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USIC SCHOO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0A1D8"/>
      </a:accent1>
      <a:accent2>
        <a:srgbClr val="2B2960"/>
      </a:accent2>
      <a:accent3>
        <a:srgbClr val="F08144"/>
      </a:accent3>
      <a:accent4>
        <a:srgbClr val="FDC20C"/>
      </a:accent4>
      <a:accent5>
        <a:srgbClr val="29A744"/>
      </a:accent5>
      <a:accent6>
        <a:srgbClr val="FFF4D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1197</Words>
  <Application>Microsoft Office PowerPoint</Application>
  <PresentationFormat>On-screen Show (16:9)</PresentationFormat>
  <Paragraphs>212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Merriweather</vt:lpstr>
      <vt:lpstr>Calibri</vt:lpstr>
      <vt:lpstr>Passion One</vt:lpstr>
      <vt:lpstr>Arial</vt:lpstr>
      <vt:lpstr>Dancing Script</vt:lpstr>
      <vt:lpstr>Roboto</vt:lpstr>
      <vt:lpstr>DM Sans</vt:lpstr>
      <vt:lpstr>Paradigm</vt:lpstr>
      <vt:lpstr>MUSIC SCHOOL</vt:lpstr>
      <vt:lpstr>Virtual PTO Meeting </vt:lpstr>
      <vt:lpstr>Agenda    </vt:lpstr>
      <vt:lpstr>Standing Agenda    </vt:lpstr>
      <vt:lpstr>Music</vt:lpstr>
      <vt:lpstr>Music</vt:lpstr>
      <vt:lpstr>The Music World</vt:lpstr>
      <vt:lpstr>Curriculum</vt:lpstr>
      <vt:lpstr>Music Classroom</vt:lpstr>
      <vt:lpstr>Mrs. Holowell’s First Graders</vt:lpstr>
      <vt:lpstr>PowerPoint Presentation</vt:lpstr>
      <vt:lpstr>Florida Music Educators Association Conference</vt:lpstr>
      <vt:lpstr>Musical Theater</vt:lpstr>
      <vt:lpstr>What’s new in theater</vt:lpstr>
      <vt:lpstr>Thank you for supporting music at Oasis Elementary South!</vt:lpstr>
      <vt:lpstr>Foundation </vt:lpstr>
      <vt:lpstr>President’s Report</vt:lpstr>
      <vt:lpstr>PTO BOARD ELECTIONS - Interest</vt:lpstr>
      <vt:lpstr>ELECTIONS – Duties of Elected Officers</vt:lpstr>
      <vt:lpstr>ELECTIONS – Duties of Elected Officers</vt:lpstr>
      <vt:lpstr>PowerPoint Presentation</vt:lpstr>
      <vt:lpstr>Box Tops</vt:lpstr>
      <vt:lpstr>Box Tops</vt:lpstr>
      <vt:lpstr>PowerPoint Presentation</vt:lpstr>
      <vt:lpstr>Treasurer’s Report - March, 2022  Income</vt:lpstr>
      <vt:lpstr>Treasurer’s Report - March 2022  Expenses</vt:lpstr>
      <vt:lpstr>Principal’s Report </vt:lpstr>
      <vt:lpstr>Teacher Report </vt:lpstr>
      <vt:lpstr>Open Discussion </vt:lpstr>
      <vt:lpstr>Next PTO Meeting: May 4, 2022</vt:lpstr>
      <vt:lpstr>Committee Leads</vt:lpstr>
      <vt:lpstr>Committee Leads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PTO Meeting </dc:title>
  <dc:creator>Hildebrand, Michele</dc:creator>
  <cp:lastModifiedBy>Aubry, Aimee</cp:lastModifiedBy>
  <cp:revision>2</cp:revision>
  <dcterms:modified xsi:type="dcterms:W3CDTF">2022-05-08T00:07:43Z</dcterms:modified>
</cp:coreProperties>
</file>