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Dancing Script" panose="020B0604020202020204" charset="0"/>
      <p:regular r:id="rId35"/>
      <p:bold r:id="rId36"/>
    </p:embeddedFont>
    <p:embeddedFont>
      <p:font typeface="Merriweather" panose="00000500000000000000" pitchFamily="2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ju0BLRiib7HXWhnd2vl/Rf+Oj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7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cfc6005a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fcfc6005a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cfc6005a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fcfc6005a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cfc6005a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fcfc6005a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cfc6005a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fcfc6005a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cfc6005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fcfc6005a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cfc6005a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fcfc6005a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cfc6005a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fcfc6005a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4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5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7" name="Google Shape;17;p25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3" name="Google Shape;33;p29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ememorialhealthsystem.webex.com/leememorialhealthsystem/j.php?MTID=mc7e67a0f080e1db0b38f3812d646365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98775" y="1546975"/>
            <a:ext cx="8059200" cy="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i="1"/>
              <a:t>Virtual</a:t>
            </a:r>
            <a:r>
              <a:rPr lang="en-US"/>
              <a:t> PTO Meeting </a:t>
            </a:r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166025" y="2353085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/>
              <a:t>Tuesday, November 2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/>
              <a:t>6:30pm</a:t>
            </a:r>
            <a:endParaRPr sz="2400"/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25" y="165850"/>
            <a:ext cx="2300325" cy="9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4897144" y="3091385"/>
            <a:ext cx="63303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Join Via WebEx </a:t>
            </a:r>
            <a:endParaRPr sz="2400" b="0" i="1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100" u="sng">
                <a:solidFill>
                  <a:srgbClr val="00AFF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 WebEx meeting</a:t>
            </a:r>
            <a:endParaRPr sz="2400" i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Meeting number/Access Code:  2318 417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7347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Meeting password:  7euPnUtKg72   </a:t>
            </a: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 by phone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b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+1-415-655-0002 US Toll  </a:t>
            </a:r>
            <a:b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+1-904-900-2303 United States Toll (Jacksonville)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 sz="1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cfc6005a2_0_42"/>
          <p:cNvSpPr txBox="1">
            <a:spLocks noGrp="1"/>
          </p:cNvSpPr>
          <p:nvPr>
            <p:ph type="title"/>
          </p:nvPr>
        </p:nvSpPr>
        <p:spPr>
          <a:xfrm>
            <a:off x="311699" y="173247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First place - 3rd Grade with - Jurassic Park</a:t>
            </a:r>
            <a:endParaRPr sz="3400"/>
          </a:p>
        </p:txBody>
      </p:sp>
      <p:sp>
        <p:nvSpPr>
          <p:cNvPr id="117" name="Google Shape;117;gfcfc6005a2_0_42"/>
          <p:cNvSpPr txBox="1"/>
          <p:nvPr/>
        </p:nvSpPr>
        <p:spPr>
          <a:xfrm>
            <a:off x="444025" y="1650350"/>
            <a:ext cx="8629200" cy="20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8" name="Google Shape;118;gfcfc6005a2_0_42"/>
          <p:cNvSpPr txBox="1"/>
          <p:nvPr/>
        </p:nvSpPr>
        <p:spPr>
          <a:xfrm>
            <a:off x="5787375" y="3322925"/>
            <a:ext cx="317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gfcfc6005a2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725275"/>
            <a:ext cx="6857999" cy="441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cfc6005a2_0_49"/>
          <p:cNvSpPr txBox="1">
            <a:spLocks noGrp="1"/>
          </p:cNvSpPr>
          <p:nvPr>
            <p:ph type="title"/>
          </p:nvPr>
        </p:nvSpPr>
        <p:spPr>
          <a:xfrm>
            <a:off x="311699" y="173247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500"/>
              <a:t>Second place - 1st Grade with  - Thanksgiving dinner</a:t>
            </a:r>
            <a:endParaRPr sz="4500"/>
          </a:p>
        </p:txBody>
      </p:sp>
      <p:sp>
        <p:nvSpPr>
          <p:cNvPr id="125" name="Google Shape;125;gfcfc6005a2_0_49"/>
          <p:cNvSpPr txBox="1"/>
          <p:nvPr/>
        </p:nvSpPr>
        <p:spPr>
          <a:xfrm>
            <a:off x="444025" y="1650350"/>
            <a:ext cx="8629200" cy="20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6" name="Google Shape;126;gfcfc6005a2_0_49"/>
          <p:cNvSpPr txBox="1"/>
          <p:nvPr/>
        </p:nvSpPr>
        <p:spPr>
          <a:xfrm>
            <a:off x="5787375" y="3322925"/>
            <a:ext cx="317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gfcfc6005a2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651275"/>
            <a:ext cx="6858000" cy="449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cfc6005a2_0_35"/>
          <p:cNvSpPr txBox="1">
            <a:spLocks noGrp="1"/>
          </p:cNvSpPr>
          <p:nvPr>
            <p:ph type="title"/>
          </p:nvPr>
        </p:nvSpPr>
        <p:spPr>
          <a:xfrm>
            <a:off x="275499" y="151047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300"/>
              <a:t>Third place - Kindergarten - Cruella and her Dalmations</a:t>
            </a:r>
            <a:endParaRPr sz="3700"/>
          </a:p>
        </p:txBody>
      </p:sp>
      <p:sp>
        <p:nvSpPr>
          <p:cNvPr id="133" name="Google Shape;133;gfcfc6005a2_0_35"/>
          <p:cNvSpPr txBox="1"/>
          <p:nvPr/>
        </p:nvSpPr>
        <p:spPr>
          <a:xfrm>
            <a:off x="384825" y="1334988"/>
            <a:ext cx="8629200" cy="1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4" name="Google Shape;134;gfcfc6005a2_0_35"/>
          <p:cNvSpPr txBox="1"/>
          <p:nvPr/>
        </p:nvSpPr>
        <p:spPr>
          <a:xfrm>
            <a:off x="5787375" y="3322925"/>
            <a:ext cx="317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gfcfc6005a2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600" y="666075"/>
            <a:ext cx="6858000" cy="44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body" idx="1"/>
          </p:nvPr>
        </p:nvSpPr>
        <p:spPr>
          <a:xfrm>
            <a:off x="1351995" y="1843129"/>
            <a:ext cx="6294509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Holiday Event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cfc6005a2_0_10"/>
          <p:cNvSpPr txBox="1">
            <a:spLocks noGrp="1"/>
          </p:cNvSpPr>
          <p:nvPr>
            <p:ph type="title"/>
          </p:nvPr>
        </p:nvSpPr>
        <p:spPr>
          <a:xfrm>
            <a:off x="305099" y="328647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Cookies with Santa</a:t>
            </a:r>
            <a:endParaRPr/>
          </a:p>
        </p:txBody>
      </p:sp>
      <p:sp>
        <p:nvSpPr>
          <p:cNvPr id="146" name="Google Shape;146;gfcfc6005a2_0_10"/>
          <p:cNvSpPr txBox="1"/>
          <p:nvPr/>
        </p:nvSpPr>
        <p:spPr>
          <a:xfrm>
            <a:off x="355225" y="1480150"/>
            <a:ext cx="84705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3rd Grade Committee Event is HOLIDAY EVENT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December, 11th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                       9:30am - 12:00pm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Phoenix Proffitt, Ganna Gaber, Amanda Rourke, Stephanie Rochelle, Christine Baron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305099" y="328647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Frosty Factory</a:t>
            </a:r>
            <a:endParaRPr/>
          </a:p>
        </p:txBody>
      </p:sp>
      <p:sp>
        <p:nvSpPr>
          <p:cNvPr id="152" name="Google Shape;152;p9"/>
          <p:cNvSpPr txBox="1"/>
          <p:nvPr/>
        </p:nvSpPr>
        <p:spPr>
          <a:xfrm>
            <a:off x="494550" y="1557325"/>
            <a:ext cx="33357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Wonderland Gift Shoppes is the company we are using this year.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We will need volunteers for set up on Dec 1st and also 2 to 3 volunteers per shift daily to run the store during the week. 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We will also need volunteers during Cookies with Santa and for take down.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"/>
                <a:ea typeface="Roboto"/>
                <a:cs typeface="Roboto"/>
                <a:sym typeface="Roboto"/>
              </a:rPr>
              <a:t>Please look for sign up genius to sign up.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9"/>
          <p:cNvSpPr txBox="1"/>
          <p:nvPr/>
        </p:nvSpPr>
        <p:spPr>
          <a:xfrm rot="10800000" flipH="1">
            <a:off x="3472400" y="3261600"/>
            <a:ext cx="329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000" y="1404925"/>
            <a:ext cx="3151652" cy="3571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311725" y="321073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Committee Leads</a:t>
            </a:r>
            <a:endParaRPr/>
          </a:p>
        </p:txBody>
      </p:sp>
      <p:sp>
        <p:nvSpPr>
          <p:cNvPr id="160" name="Google Shape;160;p11"/>
          <p:cNvSpPr txBox="1"/>
          <p:nvPr/>
        </p:nvSpPr>
        <p:spPr>
          <a:xfrm>
            <a:off x="821635" y="1455081"/>
            <a:ext cx="7030278" cy="341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PTO Rocks: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990" y="1831404"/>
            <a:ext cx="4695238" cy="19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1965" y="1375568"/>
            <a:ext cx="3710360" cy="368841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1"/>
          <p:cNvSpPr/>
          <p:nvPr/>
        </p:nvSpPr>
        <p:spPr>
          <a:xfrm>
            <a:off x="907774" y="3014870"/>
            <a:ext cx="1742661" cy="483704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>
            <a:spLocks noGrp="1"/>
          </p:cNvSpPr>
          <p:nvPr>
            <p:ph type="body" idx="1"/>
          </p:nvPr>
        </p:nvSpPr>
        <p:spPr>
          <a:xfrm>
            <a:off x="1351995" y="1843129"/>
            <a:ext cx="6294509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Old Business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>
            <a:spLocks noGrp="1"/>
          </p:cNvSpPr>
          <p:nvPr>
            <p:ph type="title"/>
          </p:nvPr>
        </p:nvSpPr>
        <p:spPr>
          <a:xfrm>
            <a:off x="305099" y="328647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Box Tops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2660" y="0"/>
            <a:ext cx="534062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3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Agenda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body" idx="1"/>
          </p:nvPr>
        </p:nvSpPr>
        <p:spPr>
          <a:xfrm>
            <a:off x="4644675" y="97725"/>
            <a:ext cx="4287290" cy="4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OES PTO MEETING 2021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Welcome 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Standing Agenda 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Guest Speaker:  Donnie Hopper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Foundation: Samantha Richardson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President’s Report: Michele Hildebrand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Treasurer’s Report: Janet Blanco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Principal’s Report:  Mrs. Grecsek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Teachers Report:  Tiffany Brown &amp; Cynthia Thompson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Open Discussion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Next PTO Meeting: February 9th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Adjournment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 sz="1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165630" y="381655"/>
            <a:ext cx="4008271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Treasurer’s Report</a:t>
            </a:r>
            <a:br>
              <a:rPr lang="en-US"/>
            </a:br>
            <a:r>
              <a:rPr lang="en-US"/>
              <a:t>- November 02, 2021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Income</a:t>
            </a:r>
            <a:endParaRPr/>
          </a:p>
        </p:txBody>
      </p:sp>
      <p:sp>
        <p:nvSpPr>
          <p:cNvPr id="184" name="Google Shape;184;p15"/>
          <p:cNvSpPr txBox="1"/>
          <p:nvPr/>
        </p:nvSpPr>
        <p:spPr>
          <a:xfrm>
            <a:off x="4587775" y="210450"/>
            <a:ext cx="440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625" y="457725"/>
            <a:ext cx="4408800" cy="44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119568" y="461169"/>
            <a:ext cx="3955475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Treasurer’s Report</a:t>
            </a:r>
            <a:br>
              <a:rPr lang="en-US"/>
            </a:br>
            <a:r>
              <a:rPr lang="en-US"/>
              <a:t>- November 2, 2021</a:t>
            </a:r>
            <a:br>
              <a:rPr lang="en-US"/>
            </a:br>
            <a:br>
              <a:rPr lang="en-US"/>
            </a:br>
            <a:r>
              <a:rPr lang="en-US"/>
              <a:t>Expenses</a:t>
            </a:r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4503600" y="305150"/>
            <a:ext cx="439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2" name="Google Shape;1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325" y="305150"/>
            <a:ext cx="4495575" cy="46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Principal’s Report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body" idx="1"/>
          </p:nvPr>
        </p:nvSpPr>
        <p:spPr>
          <a:xfrm>
            <a:off x="4370650" y="79125"/>
            <a:ext cx="4440300" cy="4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Pending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Teacher Report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body" idx="1"/>
          </p:nvPr>
        </p:nvSpPr>
        <p:spPr>
          <a:xfrm>
            <a:off x="4370650" y="500925"/>
            <a:ext cx="4620950" cy="4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 b="1">
                <a:solidFill>
                  <a:schemeClr val="dk1"/>
                </a:solidFill>
              </a:rPr>
              <a:t>Tiffany Brown K-2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solidFill>
                  <a:schemeClr val="dk1"/>
                </a:solidFill>
              </a:rPr>
              <a:t>Update</a:t>
            </a:r>
            <a:endParaRPr>
              <a:solidFill>
                <a:schemeClr val="dk1"/>
              </a:solidFill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 b="1">
                <a:solidFill>
                  <a:schemeClr val="dk1"/>
                </a:solidFill>
              </a:rPr>
              <a:t>Cynthia Thompson 3-5</a:t>
            </a:r>
            <a:endParaRPr sz="1400" b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solidFill>
                  <a:schemeClr val="dk1"/>
                </a:solidFill>
              </a:rPr>
              <a:t>Update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>
            <a:spLocks noGrp="1"/>
          </p:cNvSpPr>
          <p:nvPr>
            <p:ph type="title"/>
          </p:nvPr>
        </p:nvSpPr>
        <p:spPr>
          <a:xfrm>
            <a:off x="1060497" y="1699193"/>
            <a:ext cx="7520285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en-US" sz="6000"/>
              <a:t>Open Discussion</a:t>
            </a:r>
            <a:endParaRPr sz="6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>
            <a:spLocks noGrp="1"/>
          </p:cNvSpPr>
          <p:nvPr>
            <p:ph type="title"/>
          </p:nvPr>
        </p:nvSpPr>
        <p:spPr>
          <a:xfrm>
            <a:off x="1093628" y="804671"/>
            <a:ext cx="883225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en-US" sz="2400"/>
              <a:t>Next PTO Meeting: February 9</a:t>
            </a:r>
            <a:r>
              <a:rPr lang="en-US" sz="2400" baseline="30000"/>
              <a:t>th</a:t>
            </a:r>
            <a:r>
              <a:rPr lang="en-US" sz="2400"/>
              <a:t>, 2022</a:t>
            </a:r>
            <a:endParaRPr sz="2400"/>
          </a:p>
        </p:txBody>
      </p:sp>
      <p:sp>
        <p:nvSpPr>
          <p:cNvPr id="216" name="Google Shape;216;p20"/>
          <p:cNvSpPr txBox="1">
            <a:spLocks noGrp="1"/>
          </p:cNvSpPr>
          <p:nvPr>
            <p:ph type="body" idx="1"/>
          </p:nvPr>
        </p:nvSpPr>
        <p:spPr>
          <a:xfrm>
            <a:off x="2445300" y="2876799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4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>
            <a:spLocks noGrp="1"/>
          </p:cNvSpPr>
          <p:nvPr>
            <p:ph type="title"/>
          </p:nvPr>
        </p:nvSpPr>
        <p:spPr>
          <a:xfrm>
            <a:off x="1948393" y="1593191"/>
            <a:ext cx="6261329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</a:pPr>
            <a:r>
              <a:rPr lang="en-US" sz="7200">
                <a:latin typeface="Calibri"/>
                <a:ea typeface="Calibri"/>
                <a:cs typeface="Calibri"/>
                <a:sym typeface="Calibri"/>
              </a:rPr>
              <a:t>Fall Festival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1"/>
          <p:cNvSpPr txBox="1">
            <a:spLocks noGrp="1"/>
          </p:cNvSpPr>
          <p:nvPr>
            <p:ph type="body" idx="1"/>
          </p:nvPr>
        </p:nvSpPr>
        <p:spPr>
          <a:xfrm>
            <a:off x="2120621" y="2837891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</a:pPr>
            <a:r>
              <a:rPr lang="en-US"/>
              <a:t>Could become a Spring Festival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cfc6005a2_0_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3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Agenda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28" name="Google Shape;228;gfcfc6005a2_0_1"/>
          <p:cNvSpPr txBox="1">
            <a:spLocks noGrp="1"/>
          </p:cNvSpPr>
          <p:nvPr>
            <p:ph type="body" idx="1"/>
          </p:nvPr>
        </p:nvSpPr>
        <p:spPr>
          <a:xfrm>
            <a:off x="4644675" y="97725"/>
            <a:ext cx="4287300" cy="4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OES PTO MEETING 2021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Welcome 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Standing Agenda 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Guest Speaker:  Mr. Hopper 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Foundation: 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President’s Report: Michele Hildebrand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Treasurer’s Report: Janet Blanco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Principal’s Report:  Mrs. Grecsek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Teachers Report:  Tiffany Brown &amp; Cynthia Thompson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Open Discussion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Next PTO Meeting: February 9th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Adjournment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 sz="1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 txBox="1">
            <a:spLocks noGrp="1"/>
          </p:cNvSpPr>
          <p:nvPr>
            <p:ph type="title"/>
          </p:nvPr>
        </p:nvSpPr>
        <p:spPr>
          <a:xfrm>
            <a:off x="311725" y="341899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Committee Leads</a:t>
            </a:r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body" idx="4294967295"/>
          </p:nvPr>
        </p:nvSpPr>
        <p:spPr>
          <a:xfrm>
            <a:off x="131788" y="1104747"/>
            <a:ext cx="4208299" cy="375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Kindergarten Committee FAMILY FUN EVENT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Yosniel Vento, Lianet Morejon, Ganna Gaber, Erin Wilson, Stephanie Rochelle, Jami Kolev, Christine Baron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1st Grade Committee FAMILY DANCE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February/March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Autumn Clark, Karoline Fabril, Amanda Rourke, Jelena Cianchetta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2nd Grade Committee Event is BOO HOO BREAKFAST &amp; KINDER WELCOME COMMITTEE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&amp; August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Amanda Rourke, Christine Baron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4340087" y="1276601"/>
            <a:ext cx="4916531" cy="44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3rd Grade Committee Event is HOLIDAY EVENT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Phoenix Proffitt, Ganna Gaber, Amanda Rourke, Stephanie Rochelle, Christine Baron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4th Grade Committee Event is TRUNK OR TREAT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October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Mara Brown &amp; Lindsey Zimmerman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5th Grade Committee Event is the MOVING UP PARTY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May/June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Heather Dinkle, Sam Richardson, Janielle Marrero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2"/>
          <p:cNvSpPr txBox="1"/>
          <p:nvPr/>
        </p:nvSpPr>
        <p:spPr>
          <a:xfrm>
            <a:off x="4022008" y="392139"/>
            <a:ext cx="52346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plan to continue to have our "Family Fun" Events organized by different grade levels.  Please consider getting involved!</a:t>
            </a:r>
            <a:endParaRPr/>
          </a:p>
        </p:txBody>
      </p:sp>
      <p:sp>
        <p:nvSpPr>
          <p:cNvPr id="237" name="Google Shape;237;p2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38" name="Google Shape;238;p2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3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Standing Agenda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body" idx="1"/>
          </p:nvPr>
        </p:nvSpPr>
        <p:spPr>
          <a:xfrm>
            <a:off x="4644675" y="97725"/>
            <a:ext cx="4287290" cy="4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OES PTO MEETING 2021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b="1"/>
              <a:t>2021-2022 PTO Officers</a:t>
            </a:r>
            <a:r>
              <a:rPr lang="en-US" sz="1400"/>
              <a:t> 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Michele Hildebrand – President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Jeannette Blaustein –Vice –President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Janet Blanco – Treasure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Aimee Aubry -- Secretary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b="1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b="1"/>
              <a:t>Communication</a:t>
            </a:r>
            <a:r>
              <a:rPr lang="en-US" sz="1400"/>
              <a:t> 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Facebook- </a:t>
            </a:r>
            <a:r>
              <a:rPr lang="en-US" b="1"/>
              <a:t>OES Families</a:t>
            </a:r>
            <a:r>
              <a:rPr lang="en-US"/>
              <a:t>, please “Like” us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Administration school Facebook page-</a:t>
            </a:r>
            <a:r>
              <a:rPr lang="en-US" b="1"/>
              <a:t>-Oasis Elementary South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Parent Square and Panther Press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PTO Rocks on the website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 sz="1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2007052" y="1440791"/>
            <a:ext cx="6261329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Oasis Middle School Principal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331579" y="405269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4000"/>
              <a:t>Guest Speaker:</a:t>
            </a:r>
            <a:endParaRPr sz="4000"/>
          </a:p>
        </p:txBody>
      </p:sp>
      <p:sp>
        <p:nvSpPr>
          <p:cNvPr id="80" name="Google Shape;80;p4"/>
          <p:cNvSpPr/>
          <p:nvPr/>
        </p:nvSpPr>
        <p:spPr>
          <a:xfrm>
            <a:off x="2007052" y="2596532"/>
            <a:ext cx="36455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Mr. Donnie Hopper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Foundation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body" idx="1"/>
          </p:nvPr>
        </p:nvSpPr>
        <p:spPr>
          <a:xfrm>
            <a:off x="4479235" y="79125"/>
            <a:ext cx="4565374" cy="4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 b="1"/>
              <a:t>Lighthouse Award’s</a:t>
            </a:r>
            <a:r>
              <a:rPr lang="en-US" sz="1400"/>
              <a:t> </a:t>
            </a:r>
            <a:endParaRPr sz="14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/>
              <a:t>Nomination going on now.</a:t>
            </a:r>
            <a:endParaRPr sz="14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br>
              <a:rPr lang="en-US"/>
            </a:br>
            <a:r>
              <a:rPr lang="en-US"/>
              <a:t>.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87" name="Google Shape;87;p5"/>
          <p:cNvSpPr txBox="1"/>
          <p:nvPr/>
        </p:nvSpPr>
        <p:spPr>
          <a:xfrm>
            <a:off x="4407609" y="2744687"/>
            <a:ext cx="46370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WINNERS WILL BE ANNOUNCED AT THE LIGHTHOUSE AWARDS DINNER ON SUNDAY, MARCH 6, 2022 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President’s Report</a:t>
            </a:r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4319996" y="494299"/>
            <a:ext cx="4824004" cy="441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b="1"/>
              <a:t>Past Events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Trunk or Treat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Staff/Teacher Appreciation has been busy</a:t>
            </a:r>
            <a:endParaRPr/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-US"/>
              <a:t>Halloween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b="1"/>
              <a:t>Upcoming Events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Holiday Event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Frosty’ s Factory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Veterans Day Bulletin Board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b="1"/>
              <a:t>New Business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200"/>
              <a:t>Frosty’s Factory</a:t>
            </a:r>
            <a:endParaRPr sz="12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b="1"/>
              <a:t>Old Business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200"/>
              <a:t>Box Tops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1196" y="1630983"/>
            <a:ext cx="4156075" cy="16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cfc6005a2_0_16"/>
          <p:cNvSpPr txBox="1">
            <a:spLocks noGrp="1"/>
          </p:cNvSpPr>
          <p:nvPr>
            <p:ph type="title"/>
          </p:nvPr>
        </p:nvSpPr>
        <p:spPr>
          <a:xfrm>
            <a:off x="305099" y="328647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Trunk or Treat Winners</a:t>
            </a:r>
            <a:endParaRPr/>
          </a:p>
        </p:txBody>
      </p:sp>
      <p:sp>
        <p:nvSpPr>
          <p:cNvPr id="104" name="Google Shape;104;gfcfc6005a2_0_16"/>
          <p:cNvSpPr txBox="1"/>
          <p:nvPr/>
        </p:nvSpPr>
        <p:spPr>
          <a:xfrm>
            <a:off x="444025" y="1650350"/>
            <a:ext cx="86292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Pictures on OES Families on Facebook!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First place - Camerons’s class with their Coco theme (96 votes).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Second place - Taylor (4th grade) with their haunted house (32 votes).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Third place - Feury with their Addams Family theme (31 votes).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Close runner ups were Taylor (1st) with Candyland and Lucas with Harry Potter, both with 29 votes.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cfc6005a2_0_23"/>
          <p:cNvSpPr txBox="1">
            <a:spLocks noGrp="1"/>
          </p:cNvSpPr>
          <p:nvPr>
            <p:ph type="title"/>
          </p:nvPr>
        </p:nvSpPr>
        <p:spPr>
          <a:xfrm>
            <a:off x="305099" y="328647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Teacher Costume Winners</a:t>
            </a:r>
            <a:endParaRPr/>
          </a:p>
        </p:txBody>
      </p:sp>
      <p:sp>
        <p:nvSpPr>
          <p:cNvPr id="110" name="Google Shape;110;gfcfc6005a2_0_23"/>
          <p:cNvSpPr txBox="1"/>
          <p:nvPr/>
        </p:nvSpPr>
        <p:spPr>
          <a:xfrm>
            <a:off x="444025" y="1650350"/>
            <a:ext cx="86292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Pictures on OES Families on Facebook!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First place - 3rd Grade with - Jurassic Park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Second place - 1st Grade with  - Thanksgiving dinner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Third place - Kindergarten - Cruella and her Dalmations.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1" name="Google Shape;111;gfcfc6005a2_0_23"/>
          <p:cNvSpPr txBox="1"/>
          <p:nvPr/>
        </p:nvSpPr>
        <p:spPr>
          <a:xfrm>
            <a:off x="5787375" y="3322925"/>
            <a:ext cx="317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On-screen Show (16:9)</PresentationFormat>
  <Paragraphs>175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Dancing Script</vt:lpstr>
      <vt:lpstr>Merriweather</vt:lpstr>
      <vt:lpstr>Arial</vt:lpstr>
      <vt:lpstr>Roboto</vt:lpstr>
      <vt:lpstr>Paradigm</vt:lpstr>
      <vt:lpstr>Virtual PTO Meeting </vt:lpstr>
      <vt:lpstr>Agenda    </vt:lpstr>
      <vt:lpstr>Standing Agenda    </vt:lpstr>
      <vt:lpstr>Oasis Middle School Principal </vt:lpstr>
      <vt:lpstr>Foundation </vt:lpstr>
      <vt:lpstr>President’s Report</vt:lpstr>
      <vt:lpstr>PowerPoint Presentation</vt:lpstr>
      <vt:lpstr>Trunk or Treat Winners</vt:lpstr>
      <vt:lpstr>Teacher Costume Winners</vt:lpstr>
      <vt:lpstr>First place - 3rd Grade with - Jurassic Park</vt:lpstr>
      <vt:lpstr>Second place - 1st Grade with  - Thanksgiving dinner</vt:lpstr>
      <vt:lpstr>Third place - Kindergarten - Cruella and her Dalmations</vt:lpstr>
      <vt:lpstr>PowerPoint Presentation</vt:lpstr>
      <vt:lpstr>Cookies with Santa</vt:lpstr>
      <vt:lpstr>Frosty Factory</vt:lpstr>
      <vt:lpstr>Committee Leads</vt:lpstr>
      <vt:lpstr>PowerPoint Presentation</vt:lpstr>
      <vt:lpstr>Box Tops</vt:lpstr>
      <vt:lpstr>PowerPoint Presentation</vt:lpstr>
      <vt:lpstr>Treasurer’s Report - November 02, 2021  Income</vt:lpstr>
      <vt:lpstr>Treasurer’s Report - November 2, 2021  Expenses</vt:lpstr>
      <vt:lpstr>Principal’s Report </vt:lpstr>
      <vt:lpstr>Teacher Report </vt:lpstr>
      <vt:lpstr>Open Discussion </vt:lpstr>
      <vt:lpstr>Next PTO Meeting: February 9th, 2022</vt:lpstr>
      <vt:lpstr>Fall Festival</vt:lpstr>
      <vt:lpstr>Agenda    </vt:lpstr>
      <vt:lpstr>Committee Leads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PTO Meeting </dc:title>
  <dc:creator>Hildebrand, Michele</dc:creator>
  <cp:lastModifiedBy>Aubry, Aimee</cp:lastModifiedBy>
  <cp:revision>1</cp:revision>
  <dcterms:modified xsi:type="dcterms:W3CDTF">2021-11-13T20:17:29Z</dcterms:modified>
</cp:coreProperties>
</file>